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9" r:id="rId2"/>
    <p:sldId id="3180" r:id="rId3"/>
    <p:sldId id="3378" r:id="rId4"/>
    <p:sldId id="3152" r:id="rId5"/>
    <p:sldId id="3275" r:id="rId6"/>
    <p:sldId id="3329" r:id="rId7"/>
    <p:sldId id="330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2C5E28-6AAB-464E-AEEC-3DCD9DD5627E}">
          <p14:sldIdLst>
            <p14:sldId id="3379"/>
            <p14:sldId id="3180"/>
            <p14:sldId id="3378"/>
            <p14:sldId id="3152"/>
            <p14:sldId id="3275"/>
            <p14:sldId id="3329"/>
            <p14:sldId id="3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orient="horz" pos="1584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7678" userDrawn="1">
          <p15:clr>
            <a:srgbClr val="A4A3A4"/>
          </p15:clr>
        </p15:guide>
        <p15:guide id="7" pos="23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38C"/>
    <a:srgbClr val="2A3948"/>
    <a:srgbClr val="000000"/>
    <a:srgbClr val="FFBE06"/>
    <a:srgbClr val="E69900"/>
    <a:srgbClr val="48CFFF"/>
    <a:srgbClr val="6D6C6A"/>
    <a:srgbClr val="C88500"/>
    <a:srgbClr val="5890CC"/>
    <a:srgbClr val="366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66" autoAdjust="0"/>
    <p:restoredTop sz="95613"/>
  </p:normalViewPr>
  <p:slideViewPr>
    <p:cSldViewPr snapToGrid="0">
      <p:cViewPr>
        <p:scale>
          <a:sx n="51" d="100"/>
          <a:sy n="51" d="100"/>
        </p:scale>
        <p:origin x="2784" y="1760"/>
      </p:cViewPr>
      <p:guideLst>
        <p:guide orient="horz" pos="2184"/>
        <p:guide pos="3839"/>
        <p:guide orient="horz" pos="2736"/>
        <p:guide orient="horz" pos="1584"/>
        <p:guide/>
        <p:guide pos="7678"/>
        <p:guide pos="23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3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2/1/20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5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69C9-ED1C-5A4A-8008-7BA4B984AE7D}"/>
              </a:ext>
            </a:extLst>
          </p:cNvPr>
          <p:cNvSpPr txBox="1"/>
          <p:nvPr userDrawn="1"/>
        </p:nvSpPr>
        <p:spPr>
          <a:xfrm>
            <a:off x="76200" y="6560717"/>
            <a:ext cx="32657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dirty="0">
                <a:solidFill>
                  <a:srgbClr val="CBCBCB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CBCBCB"/>
                </a:solidFill>
              </a:rPr>
              <a:t>www.BillionDollarGraphics.com</a:t>
            </a:r>
            <a:r>
              <a:rPr lang="en-US" sz="800" dirty="0">
                <a:solidFill>
                  <a:srgbClr val="CBCBCB"/>
                </a:solidFill>
              </a:rPr>
              <a:t>). All rights reserved. Please keep this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399343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69C9-ED1C-5A4A-8008-7BA4B984AE7D}"/>
              </a:ext>
            </a:extLst>
          </p:cNvPr>
          <p:cNvSpPr txBox="1"/>
          <p:nvPr userDrawn="1"/>
        </p:nvSpPr>
        <p:spPr>
          <a:xfrm>
            <a:off x="8839200" y="6560717"/>
            <a:ext cx="32657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rgbClr val="CBCBCB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CBCBCB"/>
                </a:solidFill>
              </a:rPr>
              <a:t>www.BillionDollarGraphics.com</a:t>
            </a:r>
            <a:r>
              <a:rPr lang="en-US" sz="800" dirty="0">
                <a:solidFill>
                  <a:srgbClr val="CBCBCB"/>
                </a:solidFill>
              </a:rPr>
              <a:t>). All rights reserved. Please keep this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81574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69C9-ED1C-5A4A-8008-7BA4B984AE7D}"/>
              </a:ext>
            </a:extLst>
          </p:cNvPr>
          <p:cNvSpPr txBox="1"/>
          <p:nvPr userDrawn="1"/>
        </p:nvSpPr>
        <p:spPr>
          <a:xfrm>
            <a:off x="-1" y="6694249"/>
            <a:ext cx="121888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CBCBCB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CBCBCB"/>
                </a:solidFill>
              </a:rPr>
              <a:t>www.BillionDollarGraphics.com</a:t>
            </a:r>
            <a:r>
              <a:rPr lang="en-US" sz="800" dirty="0">
                <a:solidFill>
                  <a:srgbClr val="CBCBCB"/>
                </a:solidFill>
              </a:rPr>
              <a:t>). All rights reserved. Please keep this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225531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1A3864-6343-554F-89A6-7F078193990E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3A7EB-1270-DB4C-B761-B9190B688428}"/>
              </a:ext>
            </a:extLst>
          </p:cNvPr>
          <p:cNvSpPr txBox="1"/>
          <p:nvPr userDrawn="1"/>
        </p:nvSpPr>
        <p:spPr>
          <a:xfrm>
            <a:off x="0" y="6691345"/>
            <a:ext cx="12188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E69900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E69900"/>
                </a:solidFill>
              </a:rPr>
              <a:t>www.BillionDollarGraphics.com</a:t>
            </a:r>
            <a:r>
              <a:rPr lang="en-US" sz="800" dirty="0">
                <a:solidFill>
                  <a:srgbClr val="E69900"/>
                </a:solidFill>
              </a:rPr>
              <a:t>). All rights reserved. Please keep this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23453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1A3864-6343-554F-89A6-7F078193990E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3A7EB-1270-DB4C-B761-B9190B688428}"/>
              </a:ext>
            </a:extLst>
          </p:cNvPr>
          <p:cNvSpPr txBox="1"/>
          <p:nvPr userDrawn="1"/>
        </p:nvSpPr>
        <p:spPr>
          <a:xfrm>
            <a:off x="0" y="6691345"/>
            <a:ext cx="12188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5A738C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5A738C"/>
                </a:solidFill>
              </a:rPr>
              <a:t>www.BillionDollarGraphics.com</a:t>
            </a:r>
            <a:r>
              <a:rPr lang="en-US" sz="800" dirty="0">
                <a:solidFill>
                  <a:srgbClr val="5A738C"/>
                </a:solidFill>
              </a:rPr>
              <a:t>). All rights reserved. Please keep this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28043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70" r:id="rId3"/>
    <p:sldLayoutId id="2147483672" r:id="rId4"/>
    <p:sldLayoutId id="2147483671" r:id="rId5"/>
    <p:sldLayoutId id="2147483673" r:id="rId6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kern="1200">
          <a:solidFill>
            <a:srgbClr val="0C4B92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rgbClr val="70A0D7"/>
          </a:solidFill>
          <a:latin typeface="Arial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rgbClr val="70A0D7"/>
          </a:solidFill>
          <a:latin typeface="Arial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rgbClr val="70A0D7"/>
          </a:solidFill>
          <a:latin typeface="Arial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rgbClr val="70A0D7"/>
          </a:solidFill>
          <a:latin typeface="Arial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rgbClr val="70A0D7"/>
          </a:solidFill>
          <a:latin typeface="Arial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Rocket">
            <a:extLst>
              <a:ext uri="{FF2B5EF4-FFF2-40B4-BE49-F238E27FC236}">
                <a16:creationId xmlns:a16="http://schemas.microsoft.com/office/drawing/2014/main" id="{80ACC415-7D6C-DC41-BCFA-125C6C194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8697" y="548811"/>
            <a:ext cx="1701209" cy="2971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9A4B63-78A2-724B-A7EB-28B7849DA7C7}"/>
              </a:ext>
            </a:extLst>
          </p:cNvPr>
          <p:cNvSpPr/>
          <p:nvPr/>
        </p:nvSpPr>
        <p:spPr>
          <a:xfrm>
            <a:off x="5971122" y="9058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74A68F-A525-5E46-9B83-9CEAF714A3CE}"/>
              </a:ext>
            </a:extLst>
          </p:cNvPr>
          <p:cNvSpPr/>
          <p:nvPr/>
        </p:nvSpPr>
        <p:spPr>
          <a:xfrm>
            <a:off x="5436866" y="1296258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6B44EA-CF37-7245-8A0A-C3F24656E22B}"/>
              </a:ext>
            </a:extLst>
          </p:cNvPr>
          <p:cNvSpPr/>
          <p:nvPr/>
        </p:nvSpPr>
        <p:spPr>
          <a:xfrm>
            <a:off x="5457415" y="175859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B4C93-6712-0C4E-82D7-353BFC57F30C}"/>
              </a:ext>
            </a:extLst>
          </p:cNvPr>
          <p:cNvSpPr/>
          <p:nvPr/>
        </p:nvSpPr>
        <p:spPr>
          <a:xfrm>
            <a:off x="5262206" y="226202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56CC49-534A-9D48-9FF7-4932ACB4BB63}"/>
              </a:ext>
            </a:extLst>
          </p:cNvPr>
          <p:cNvSpPr/>
          <p:nvPr/>
        </p:nvSpPr>
        <p:spPr>
          <a:xfrm>
            <a:off x="6001945" y="251888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B9B039-3AA6-FC42-94AB-2FC116C313A2}"/>
              </a:ext>
            </a:extLst>
          </p:cNvPr>
          <p:cNvSpPr/>
          <p:nvPr/>
        </p:nvSpPr>
        <p:spPr>
          <a:xfrm>
            <a:off x="6608120" y="1162694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78CADA-FDE6-E24A-8AEB-EFDE3B32993F}"/>
              </a:ext>
            </a:extLst>
          </p:cNvPr>
          <p:cNvSpPr/>
          <p:nvPr/>
        </p:nvSpPr>
        <p:spPr>
          <a:xfrm>
            <a:off x="6998538" y="153256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D480C6-0775-5645-8190-D1A8738D5677}"/>
              </a:ext>
            </a:extLst>
          </p:cNvPr>
          <p:cNvSpPr/>
          <p:nvPr/>
        </p:nvSpPr>
        <p:spPr>
          <a:xfrm>
            <a:off x="6967715" y="1984626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3E139C-348A-6041-A2C5-AC8F094F0261}"/>
              </a:ext>
            </a:extLst>
          </p:cNvPr>
          <p:cNvSpPr/>
          <p:nvPr/>
        </p:nvSpPr>
        <p:spPr>
          <a:xfrm>
            <a:off x="6700587" y="2539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7BD422-BD31-234F-997C-54A955A0A203}"/>
              </a:ext>
            </a:extLst>
          </p:cNvPr>
          <p:cNvSpPr/>
          <p:nvPr/>
        </p:nvSpPr>
        <p:spPr>
          <a:xfrm>
            <a:off x="5940299" y="1388723"/>
            <a:ext cx="1520577" cy="15205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blast">
            <a:extLst>
              <a:ext uri="{FF2B5EF4-FFF2-40B4-BE49-F238E27FC236}">
                <a16:creationId xmlns:a16="http://schemas.microsoft.com/office/drawing/2014/main" id="{04274F56-5BAF-974E-B100-98A41D057F11}"/>
              </a:ext>
            </a:extLst>
          </p:cNvPr>
          <p:cNvSpPr/>
          <p:nvPr/>
        </p:nvSpPr>
        <p:spPr>
          <a:xfrm>
            <a:off x="8991841" y="777411"/>
            <a:ext cx="609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text">
            <a:extLst>
              <a:ext uri="{FF2B5EF4-FFF2-40B4-BE49-F238E27FC236}">
                <a16:creationId xmlns:a16="http://schemas.microsoft.com/office/drawing/2014/main" id="{DBBCEA87-0228-0246-90C5-06C9EC94A1DD}"/>
              </a:ext>
            </a:extLst>
          </p:cNvPr>
          <p:cNvSpPr txBox="1"/>
          <p:nvPr/>
        </p:nvSpPr>
        <p:spPr>
          <a:xfrm>
            <a:off x="2132012" y="4732967"/>
            <a:ext cx="731501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49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blast">
            <a:extLst>
              <a:ext uri="{FF2B5EF4-FFF2-40B4-BE49-F238E27FC236}">
                <a16:creationId xmlns:a16="http://schemas.microsoft.com/office/drawing/2014/main" id="{5D0BE127-D4F8-6246-B2BB-7A9C113176DC}"/>
              </a:ext>
            </a:extLst>
          </p:cNvPr>
          <p:cNvSpPr/>
          <p:nvPr/>
        </p:nvSpPr>
        <p:spPr>
          <a:xfrm>
            <a:off x="8990012" y="3429000"/>
            <a:ext cx="6096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!!Rocket">
            <a:extLst>
              <a:ext uri="{FF2B5EF4-FFF2-40B4-BE49-F238E27FC236}">
                <a16:creationId xmlns:a16="http://schemas.microsoft.com/office/drawing/2014/main" id="{80ACC415-7D6C-DC41-BCFA-125C6C194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6612" y="990600"/>
            <a:ext cx="1701209" cy="2971800"/>
          </a:xfrm>
          <a:prstGeom prst="rect">
            <a:avLst/>
          </a:prstGeom>
        </p:spPr>
      </p:pic>
      <p:sp>
        <p:nvSpPr>
          <p:cNvPr id="27" name="!!Cloud">
            <a:extLst>
              <a:ext uri="{FF2B5EF4-FFF2-40B4-BE49-F238E27FC236}">
                <a16:creationId xmlns:a16="http://schemas.microsoft.com/office/drawing/2014/main" id="{20E9A77B-50F4-6B4B-BE31-9B10A7447CDC}"/>
              </a:ext>
            </a:extLst>
          </p:cNvPr>
          <p:cNvSpPr/>
          <p:nvPr/>
        </p:nvSpPr>
        <p:spPr>
          <a:xfrm>
            <a:off x="7131246" y="4786903"/>
            <a:ext cx="2650732" cy="2547990"/>
          </a:xfrm>
          <a:custGeom>
            <a:avLst/>
            <a:gdLst>
              <a:gd name="connsiteX0" fmla="*/ 1166116 w 2650732"/>
              <a:gd name="connsiteY0" fmla="*/ 0 h 2547990"/>
              <a:gd name="connsiteX1" fmla="*/ 1587387 w 2650732"/>
              <a:gd name="connsiteY1" fmla="*/ 279237 h 2547990"/>
              <a:gd name="connsiteX2" fmla="*/ 1596431 w 2650732"/>
              <a:gd name="connsiteY2" fmla="*/ 308372 h 2547990"/>
              <a:gd name="connsiteX3" fmla="*/ 1625151 w 2650732"/>
              <a:gd name="connsiteY3" fmla="*/ 292783 h 2547990"/>
              <a:gd name="connsiteX4" fmla="*/ 1803114 w 2650732"/>
              <a:gd name="connsiteY4" fmla="*/ 256854 h 2547990"/>
              <a:gd name="connsiteX5" fmla="*/ 2251026 w 2650732"/>
              <a:gd name="connsiteY5" fmla="*/ 621912 h 2547990"/>
              <a:gd name="connsiteX6" fmla="*/ 2252106 w 2650732"/>
              <a:gd name="connsiteY6" fmla="*/ 632628 h 2547990"/>
              <a:gd name="connsiteX7" fmla="*/ 2285674 w 2650732"/>
              <a:gd name="connsiteY7" fmla="*/ 636012 h 2547990"/>
              <a:gd name="connsiteX8" fmla="*/ 2650732 w 2650732"/>
              <a:gd name="connsiteY8" fmla="*/ 1083923 h 2547990"/>
              <a:gd name="connsiteX9" fmla="*/ 2614803 w 2650732"/>
              <a:gd name="connsiteY9" fmla="*/ 1261886 h 2547990"/>
              <a:gd name="connsiteX10" fmla="*/ 2573301 w 2650732"/>
              <a:gd name="connsiteY10" fmla="*/ 1338348 h 2547990"/>
              <a:gd name="connsiteX11" fmla="*/ 2583980 w 2650732"/>
              <a:gd name="connsiteY11" fmla="*/ 1358023 h 2547990"/>
              <a:gd name="connsiteX12" fmla="*/ 2619909 w 2650732"/>
              <a:gd name="connsiteY12" fmla="*/ 1535986 h 2547990"/>
              <a:gd name="connsiteX13" fmla="*/ 2340672 w 2650732"/>
              <a:gd name="connsiteY13" fmla="*/ 1957257 h 2547990"/>
              <a:gd name="connsiteX14" fmla="*/ 2331525 w 2650732"/>
              <a:gd name="connsiteY14" fmla="*/ 1960097 h 2547990"/>
              <a:gd name="connsiteX15" fmla="*/ 2343493 w 2650732"/>
              <a:gd name="connsiteY15" fmla="*/ 1998648 h 2547990"/>
              <a:gd name="connsiteX16" fmla="*/ 2352781 w 2650732"/>
              <a:gd name="connsiteY16" fmla="*/ 2090790 h 2547990"/>
              <a:gd name="connsiteX17" fmla="*/ 1895581 w 2650732"/>
              <a:gd name="connsiteY17" fmla="*/ 2547990 h 2547990"/>
              <a:gd name="connsiteX18" fmla="*/ 1572292 w 2650732"/>
              <a:gd name="connsiteY18" fmla="*/ 2414080 h 2547990"/>
              <a:gd name="connsiteX19" fmla="*/ 1537784 w 2650732"/>
              <a:gd name="connsiteY19" fmla="*/ 2372256 h 2547990"/>
              <a:gd name="connsiteX20" fmla="*/ 1520229 w 2650732"/>
              <a:gd name="connsiteY20" fmla="*/ 2393533 h 2547990"/>
              <a:gd name="connsiteX21" fmla="*/ 1196939 w 2650732"/>
              <a:gd name="connsiteY21" fmla="*/ 2527443 h 2547990"/>
              <a:gd name="connsiteX22" fmla="*/ 775668 w 2650732"/>
              <a:gd name="connsiteY22" fmla="*/ 2248206 h 2547990"/>
              <a:gd name="connsiteX23" fmla="*/ 749090 w 2650732"/>
              <a:gd name="connsiteY23" fmla="*/ 2162586 h 2547990"/>
              <a:gd name="connsiteX24" fmla="*/ 712825 w 2650732"/>
              <a:gd name="connsiteY24" fmla="*/ 2192507 h 2547990"/>
              <a:gd name="connsiteX25" fmla="*/ 457200 w 2650732"/>
              <a:gd name="connsiteY25" fmla="*/ 2270589 h 2547990"/>
              <a:gd name="connsiteX26" fmla="*/ 0 w 2650732"/>
              <a:gd name="connsiteY26" fmla="*/ 1813389 h 2547990"/>
              <a:gd name="connsiteX27" fmla="*/ 201575 w 2650732"/>
              <a:gd name="connsiteY27" fmla="*/ 1434272 h 2547990"/>
              <a:gd name="connsiteX28" fmla="*/ 212623 w 2650732"/>
              <a:gd name="connsiteY28" fmla="*/ 1428275 h 2547990"/>
              <a:gd name="connsiteX29" fmla="*/ 204497 w 2650732"/>
              <a:gd name="connsiteY29" fmla="*/ 1402097 h 2547990"/>
              <a:gd name="connsiteX30" fmla="*/ 195209 w 2650732"/>
              <a:gd name="connsiteY30" fmla="*/ 1309955 h 2547990"/>
              <a:gd name="connsiteX31" fmla="*/ 231138 w 2650732"/>
              <a:gd name="connsiteY31" fmla="*/ 1131992 h 2547990"/>
              <a:gd name="connsiteX32" fmla="*/ 249742 w 2650732"/>
              <a:gd name="connsiteY32" fmla="*/ 1097716 h 2547990"/>
              <a:gd name="connsiteX33" fmla="*/ 210589 w 2650732"/>
              <a:gd name="connsiteY33" fmla="*/ 1025581 h 2547990"/>
              <a:gd name="connsiteX34" fmla="*/ 174660 w 2650732"/>
              <a:gd name="connsiteY34" fmla="*/ 847618 h 2547990"/>
              <a:gd name="connsiteX35" fmla="*/ 631860 w 2650732"/>
              <a:gd name="connsiteY35" fmla="*/ 390418 h 2547990"/>
              <a:gd name="connsiteX36" fmla="*/ 714806 w 2650732"/>
              <a:gd name="connsiteY36" fmla="*/ 398780 h 2547990"/>
              <a:gd name="connsiteX37" fmla="*/ 718205 w 2650732"/>
              <a:gd name="connsiteY37" fmla="*/ 365058 h 2547990"/>
              <a:gd name="connsiteX38" fmla="*/ 1166116 w 2650732"/>
              <a:gd name="connsiteY38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50732" h="2547990">
                <a:moveTo>
                  <a:pt x="1166116" y="0"/>
                </a:moveTo>
                <a:cubicBezTo>
                  <a:pt x="1355495" y="0"/>
                  <a:pt x="1517981" y="115141"/>
                  <a:pt x="1587387" y="279237"/>
                </a:cubicBezTo>
                <a:lnTo>
                  <a:pt x="1596431" y="308372"/>
                </a:lnTo>
                <a:lnTo>
                  <a:pt x="1625151" y="292783"/>
                </a:lnTo>
                <a:cubicBezTo>
                  <a:pt x="1679850" y="269648"/>
                  <a:pt x="1739988" y="256854"/>
                  <a:pt x="1803114" y="256854"/>
                </a:cubicBezTo>
                <a:cubicBezTo>
                  <a:pt x="2024056" y="256854"/>
                  <a:pt x="2208393" y="413574"/>
                  <a:pt x="2251026" y="621912"/>
                </a:cubicBezTo>
                <a:lnTo>
                  <a:pt x="2252106" y="632628"/>
                </a:lnTo>
                <a:lnTo>
                  <a:pt x="2285674" y="636012"/>
                </a:lnTo>
                <a:cubicBezTo>
                  <a:pt x="2494013" y="678644"/>
                  <a:pt x="2650732" y="862981"/>
                  <a:pt x="2650732" y="1083923"/>
                </a:cubicBezTo>
                <a:cubicBezTo>
                  <a:pt x="2650732" y="1147049"/>
                  <a:pt x="2637939" y="1207188"/>
                  <a:pt x="2614803" y="1261886"/>
                </a:cubicBezTo>
                <a:lnTo>
                  <a:pt x="2573301" y="1338348"/>
                </a:lnTo>
                <a:lnTo>
                  <a:pt x="2583980" y="1358023"/>
                </a:lnTo>
                <a:cubicBezTo>
                  <a:pt x="2607116" y="1412722"/>
                  <a:pt x="2619909" y="1472860"/>
                  <a:pt x="2619909" y="1535986"/>
                </a:cubicBezTo>
                <a:cubicBezTo>
                  <a:pt x="2619909" y="1725365"/>
                  <a:pt x="2504768" y="1887851"/>
                  <a:pt x="2340672" y="1957257"/>
                </a:cubicBezTo>
                <a:lnTo>
                  <a:pt x="2331525" y="1960097"/>
                </a:lnTo>
                <a:lnTo>
                  <a:pt x="2343493" y="1998648"/>
                </a:lnTo>
                <a:cubicBezTo>
                  <a:pt x="2349583" y="2028411"/>
                  <a:pt x="2352781" y="2059227"/>
                  <a:pt x="2352781" y="2090790"/>
                </a:cubicBezTo>
                <a:cubicBezTo>
                  <a:pt x="2352781" y="2343295"/>
                  <a:pt x="2148086" y="2547990"/>
                  <a:pt x="1895581" y="2547990"/>
                </a:cubicBezTo>
                <a:cubicBezTo>
                  <a:pt x="1769329" y="2547990"/>
                  <a:pt x="1655029" y="2496817"/>
                  <a:pt x="1572292" y="2414080"/>
                </a:cubicBezTo>
                <a:lnTo>
                  <a:pt x="1537784" y="2372256"/>
                </a:lnTo>
                <a:lnTo>
                  <a:pt x="1520229" y="2393533"/>
                </a:lnTo>
                <a:cubicBezTo>
                  <a:pt x="1437492" y="2476270"/>
                  <a:pt x="1323192" y="2527443"/>
                  <a:pt x="1196939" y="2527443"/>
                </a:cubicBezTo>
                <a:cubicBezTo>
                  <a:pt x="1007560" y="2527443"/>
                  <a:pt x="845075" y="2412302"/>
                  <a:pt x="775668" y="2248206"/>
                </a:cubicBezTo>
                <a:lnTo>
                  <a:pt x="749090" y="2162586"/>
                </a:lnTo>
                <a:lnTo>
                  <a:pt x="712825" y="2192507"/>
                </a:lnTo>
                <a:cubicBezTo>
                  <a:pt x="639855" y="2241804"/>
                  <a:pt x="551889" y="2270589"/>
                  <a:pt x="457200" y="2270589"/>
                </a:cubicBezTo>
                <a:cubicBezTo>
                  <a:pt x="204695" y="2270589"/>
                  <a:pt x="0" y="2065894"/>
                  <a:pt x="0" y="1813389"/>
                </a:cubicBezTo>
                <a:cubicBezTo>
                  <a:pt x="0" y="1655574"/>
                  <a:pt x="79959" y="1516434"/>
                  <a:pt x="201575" y="1434272"/>
                </a:cubicBezTo>
                <a:lnTo>
                  <a:pt x="212623" y="1428275"/>
                </a:lnTo>
                <a:lnTo>
                  <a:pt x="204497" y="1402097"/>
                </a:lnTo>
                <a:cubicBezTo>
                  <a:pt x="198407" y="1372334"/>
                  <a:pt x="195209" y="1341518"/>
                  <a:pt x="195209" y="1309955"/>
                </a:cubicBezTo>
                <a:cubicBezTo>
                  <a:pt x="195209" y="1246829"/>
                  <a:pt x="208002" y="1186691"/>
                  <a:pt x="231138" y="1131992"/>
                </a:cubicBezTo>
                <a:lnTo>
                  <a:pt x="249742" y="1097716"/>
                </a:lnTo>
                <a:lnTo>
                  <a:pt x="210589" y="1025581"/>
                </a:lnTo>
                <a:cubicBezTo>
                  <a:pt x="187453" y="970883"/>
                  <a:pt x="174660" y="910744"/>
                  <a:pt x="174660" y="847618"/>
                </a:cubicBezTo>
                <a:cubicBezTo>
                  <a:pt x="174660" y="595113"/>
                  <a:pt x="379355" y="390418"/>
                  <a:pt x="631860" y="390418"/>
                </a:cubicBezTo>
                <a:lnTo>
                  <a:pt x="714806" y="398780"/>
                </a:lnTo>
                <a:lnTo>
                  <a:pt x="718205" y="365058"/>
                </a:lnTo>
                <a:cubicBezTo>
                  <a:pt x="760837" y="156720"/>
                  <a:pt x="945174" y="0"/>
                  <a:pt x="116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!!Cloud2">
            <a:extLst>
              <a:ext uri="{FF2B5EF4-FFF2-40B4-BE49-F238E27FC236}">
                <a16:creationId xmlns:a16="http://schemas.microsoft.com/office/drawing/2014/main" id="{5C9DD38B-AAAE-2646-A82C-1118211E3AE9}"/>
              </a:ext>
            </a:extLst>
          </p:cNvPr>
          <p:cNvSpPr/>
          <p:nvPr/>
        </p:nvSpPr>
        <p:spPr>
          <a:xfrm rot="4500000">
            <a:off x="8832454" y="4830032"/>
            <a:ext cx="2650732" cy="2547990"/>
          </a:xfrm>
          <a:custGeom>
            <a:avLst/>
            <a:gdLst>
              <a:gd name="connsiteX0" fmla="*/ 1166116 w 2650732"/>
              <a:gd name="connsiteY0" fmla="*/ 0 h 2547990"/>
              <a:gd name="connsiteX1" fmla="*/ 1587387 w 2650732"/>
              <a:gd name="connsiteY1" fmla="*/ 279237 h 2547990"/>
              <a:gd name="connsiteX2" fmla="*/ 1596431 w 2650732"/>
              <a:gd name="connsiteY2" fmla="*/ 308372 h 2547990"/>
              <a:gd name="connsiteX3" fmla="*/ 1625151 w 2650732"/>
              <a:gd name="connsiteY3" fmla="*/ 292783 h 2547990"/>
              <a:gd name="connsiteX4" fmla="*/ 1803114 w 2650732"/>
              <a:gd name="connsiteY4" fmla="*/ 256854 h 2547990"/>
              <a:gd name="connsiteX5" fmla="*/ 2251026 w 2650732"/>
              <a:gd name="connsiteY5" fmla="*/ 621912 h 2547990"/>
              <a:gd name="connsiteX6" fmla="*/ 2252106 w 2650732"/>
              <a:gd name="connsiteY6" fmla="*/ 632628 h 2547990"/>
              <a:gd name="connsiteX7" fmla="*/ 2285674 w 2650732"/>
              <a:gd name="connsiteY7" fmla="*/ 636012 h 2547990"/>
              <a:gd name="connsiteX8" fmla="*/ 2650732 w 2650732"/>
              <a:gd name="connsiteY8" fmla="*/ 1083923 h 2547990"/>
              <a:gd name="connsiteX9" fmla="*/ 2614803 w 2650732"/>
              <a:gd name="connsiteY9" fmla="*/ 1261886 h 2547990"/>
              <a:gd name="connsiteX10" fmla="*/ 2573301 w 2650732"/>
              <a:gd name="connsiteY10" fmla="*/ 1338348 h 2547990"/>
              <a:gd name="connsiteX11" fmla="*/ 2583980 w 2650732"/>
              <a:gd name="connsiteY11" fmla="*/ 1358023 h 2547990"/>
              <a:gd name="connsiteX12" fmla="*/ 2619909 w 2650732"/>
              <a:gd name="connsiteY12" fmla="*/ 1535986 h 2547990"/>
              <a:gd name="connsiteX13" fmla="*/ 2340672 w 2650732"/>
              <a:gd name="connsiteY13" fmla="*/ 1957257 h 2547990"/>
              <a:gd name="connsiteX14" fmla="*/ 2331525 w 2650732"/>
              <a:gd name="connsiteY14" fmla="*/ 1960097 h 2547990"/>
              <a:gd name="connsiteX15" fmla="*/ 2343493 w 2650732"/>
              <a:gd name="connsiteY15" fmla="*/ 1998648 h 2547990"/>
              <a:gd name="connsiteX16" fmla="*/ 2352781 w 2650732"/>
              <a:gd name="connsiteY16" fmla="*/ 2090790 h 2547990"/>
              <a:gd name="connsiteX17" fmla="*/ 1895581 w 2650732"/>
              <a:gd name="connsiteY17" fmla="*/ 2547990 h 2547990"/>
              <a:gd name="connsiteX18" fmla="*/ 1572292 w 2650732"/>
              <a:gd name="connsiteY18" fmla="*/ 2414080 h 2547990"/>
              <a:gd name="connsiteX19" fmla="*/ 1537784 w 2650732"/>
              <a:gd name="connsiteY19" fmla="*/ 2372256 h 2547990"/>
              <a:gd name="connsiteX20" fmla="*/ 1520229 w 2650732"/>
              <a:gd name="connsiteY20" fmla="*/ 2393533 h 2547990"/>
              <a:gd name="connsiteX21" fmla="*/ 1196939 w 2650732"/>
              <a:gd name="connsiteY21" fmla="*/ 2527443 h 2547990"/>
              <a:gd name="connsiteX22" fmla="*/ 775668 w 2650732"/>
              <a:gd name="connsiteY22" fmla="*/ 2248206 h 2547990"/>
              <a:gd name="connsiteX23" fmla="*/ 749090 w 2650732"/>
              <a:gd name="connsiteY23" fmla="*/ 2162586 h 2547990"/>
              <a:gd name="connsiteX24" fmla="*/ 712825 w 2650732"/>
              <a:gd name="connsiteY24" fmla="*/ 2192507 h 2547990"/>
              <a:gd name="connsiteX25" fmla="*/ 457200 w 2650732"/>
              <a:gd name="connsiteY25" fmla="*/ 2270589 h 2547990"/>
              <a:gd name="connsiteX26" fmla="*/ 0 w 2650732"/>
              <a:gd name="connsiteY26" fmla="*/ 1813389 h 2547990"/>
              <a:gd name="connsiteX27" fmla="*/ 201575 w 2650732"/>
              <a:gd name="connsiteY27" fmla="*/ 1434272 h 2547990"/>
              <a:gd name="connsiteX28" fmla="*/ 212623 w 2650732"/>
              <a:gd name="connsiteY28" fmla="*/ 1428275 h 2547990"/>
              <a:gd name="connsiteX29" fmla="*/ 204497 w 2650732"/>
              <a:gd name="connsiteY29" fmla="*/ 1402097 h 2547990"/>
              <a:gd name="connsiteX30" fmla="*/ 195209 w 2650732"/>
              <a:gd name="connsiteY30" fmla="*/ 1309955 h 2547990"/>
              <a:gd name="connsiteX31" fmla="*/ 231138 w 2650732"/>
              <a:gd name="connsiteY31" fmla="*/ 1131992 h 2547990"/>
              <a:gd name="connsiteX32" fmla="*/ 249742 w 2650732"/>
              <a:gd name="connsiteY32" fmla="*/ 1097716 h 2547990"/>
              <a:gd name="connsiteX33" fmla="*/ 210589 w 2650732"/>
              <a:gd name="connsiteY33" fmla="*/ 1025581 h 2547990"/>
              <a:gd name="connsiteX34" fmla="*/ 174660 w 2650732"/>
              <a:gd name="connsiteY34" fmla="*/ 847618 h 2547990"/>
              <a:gd name="connsiteX35" fmla="*/ 631860 w 2650732"/>
              <a:gd name="connsiteY35" fmla="*/ 390418 h 2547990"/>
              <a:gd name="connsiteX36" fmla="*/ 714806 w 2650732"/>
              <a:gd name="connsiteY36" fmla="*/ 398780 h 2547990"/>
              <a:gd name="connsiteX37" fmla="*/ 718205 w 2650732"/>
              <a:gd name="connsiteY37" fmla="*/ 365058 h 2547990"/>
              <a:gd name="connsiteX38" fmla="*/ 1166116 w 2650732"/>
              <a:gd name="connsiteY38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50732" h="2547990">
                <a:moveTo>
                  <a:pt x="1166116" y="0"/>
                </a:moveTo>
                <a:cubicBezTo>
                  <a:pt x="1355495" y="0"/>
                  <a:pt x="1517981" y="115141"/>
                  <a:pt x="1587387" y="279237"/>
                </a:cubicBezTo>
                <a:lnTo>
                  <a:pt x="1596431" y="308372"/>
                </a:lnTo>
                <a:lnTo>
                  <a:pt x="1625151" y="292783"/>
                </a:lnTo>
                <a:cubicBezTo>
                  <a:pt x="1679850" y="269648"/>
                  <a:pt x="1739988" y="256854"/>
                  <a:pt x="1803114" y="256854"/>
                </a:cubicBezTo>
                <a:cubicBezTo>
                  <a:pt x="2024056" y="256854"/>
                  <a:pt x="2208393" y="413574"/>
                  <a:pt x="2251026" y="621912"/>
                </a:cubicBezTo>
                <a:lnTo>
                  <a:pt x="2252106" y="632628"/>
                </a:lnTo>
                <a:lnTo>
                  <a:pt x="2285674" y="636012"/>
                </a:lnTo>
                <a:cubicBezTo>
                  <a:pt x="2494013" y="678644"/>
                  <a:pt x="2650732" y="862981"/>
                  <a:pt x="2650732" y="1083923"/>
                </a:cubicBezTo>
                <a:cubicBezTo>
                  <a:pt x="2650732" y="1147049"/>
                  <a:pt x="2637939" y="1207188"/>
                  <a:pt x="2614803" y="1261886"/>
                </a:cubicBezTo>
                <a:lnTo>
                  <a:pt x="2573301" y="1338348"/>
                </a:lnTo>
                <a:lnTo>
                  <a:pt x="2583980" y="1358023"/>
                </a:lnTo>
                <a:cubicBezTo>
                  <a:pt x="2607116" y="1412722"/>
                  <a:pt x="2619909" y="1472860"/>
                  <a:pt x="2619909" y="1535986"/>
                </a:cubicBezTo>
                <a:cubicBezTo>
                  <a:pt x="2619909" y="1725365"/>
                  <a:pt x="2504768" y="1887851"/>
                  <a:pt x="2340672" y="1957257"/>
                </a:cubicBezTo>
                <a:lnTo>
                  <a:pt x="2331525" y="1960097"/>
                </a:lnTo>
                <a:lnTo>
                  <a:pt x="2343493" y="1998648"/>
                </a:lnTo>
                <a:cubicBezTo>
                  <a:pt x="2349583" y="2028411"/>
                  <a:pt x="2352781" y="2059227"/>
                  <a:pt x="2352781" y="2090790"/>
                </a:cubicBezTo>
                <a:cubicBezTo>
                  <a:pt x="2352781" y="2343295"/>
                  <a:pt x="2148086" y="2547990"/>
                  <a:pt x="1895581" y="2547990"/>
                </a:cubicBezTo>
                <a:cubicBezTo>
                  <a:pt x="1769329" y="2547990"/>
                  <a:pt x="1655029" y="2496817"/>
                  <a:pt x="1572292" y="2414080"/>
                </a:cubicBezTo>
                <a:lnTo>
                  <a:pt x="1537784" y="2372256"/>
                </a:lnTo>
                <a:lnTo>
                  <a:pt x="1520229" y="2393533"/>
                </a:lnTo>
                <a:cubicBezTo>
                  <a:pt x="1437492" y="2476270"/>
                  <a:pt x="1323192" y="2527443"/>
                  <a:pt x="1196939" y="2527443"/>
                </a:cubicBezTo>
                <a:cubicBezTo>
                  <a:pt x="1007560" y="2527443"/>
                  <a:pt x="845075" y="2412302"/>
                  <a:pt x="775668" y="2248206"/>
                </a:cubicBezTo>
                <a:lnTo>
                  <a:pt x="749090" y="2162586"/>
                </a:lnTo>
                <a:lnTo>
                  <a:pt x="712825" y="2192507"/>
                </a:lnTo>
                <a:cubicBezTo>
                  <a:pt x="639855" y="2241804"/>
                  <a:pt x="551889" y="2270589"/>
                  <a:pt x="457200" y="2270589"/>
                </a:cubicBezTo>
                <a:cubicBezTo>
                  <a:pt x="204695" y="2270589"/>
                  <a:pt x="0" y="2065894"/>
                  <a:pt x="0" y="1813389"/>
                </a:cubicBezTo>
                <a:cubicBezTo>
                  <a:pt x="0" y="1655574"/>
                  <a:pt x="79959" y="1516434"/>
                  <a:pt x="201575" y="1434272"/>
                </a:cubicBezTo>
                <a:lnTo>
                  <a:pt x="212623" y="1428275"/>
                </a:lnTo>
                <a:lnTo>
                  <a:pt x="204497" y="1402097"/>
                </a:lnTo>
                <a:cubicBezTo>
                  <a:pt x="198407" y="1372334"/>
                  <a:pt x="195209" y="1341518"/>
                  <a:pt x="195209" y="1309955"/>
                </a:cubicBezTo>
                <a:cubicBezTo>
                  <a:pt x="195209" y="1246829"/>
                  <a:pt x="208002" y="1186691"/>
                  <a:pt x="231138" y="1131992"/>
                </a:cubicBezTo>
                <a:lnTo>
                  <a:pt x="249742" y="1097716"/>
                </a:lnTo>
                <a:lnTo>
                  <a:pt x="210589" y="1025581"/>
                </a:lnTo>
                <a:cubicBezTo>
                  <a:pt x="187453" y="970883"/>
                  <a:pt x="174660" y="910744"/>
                  <a:pt x="174660" y="847618"/>
                </a:cubicBezTo>
                <a:cubicBezTo>
                  <a:pt x="174660" y="595113"/>
                  <a:pt x="379355" y="390418"/>
                  <a:pt x="631860" y="390418"/>
                </a:cubicBezTo>
                <a:lnTo>
                  <a:pt x="714806" y="398780"/>
                </a:lnTo>
                <a:lnTo>
                  <a:pt x="718205" y="365058"/>
                </a:lnTo>
                <a:cubicBezTo>
                  <a:pt x="760837" y="156720"/>
                  <a:pt x="945174" y="0"/>
                  <a:pt x="116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!!Cloud</a:t>
            </a:r>
          </a:p>
        </p:txBody>
      </p:sp>
      <p:sp>
        <p:nvSpPr>
          <p:cNvPr id="13" name="!!text">
            <a:extLst>
              <a:ext uri="{FF2B5EF4-FFF2-40B4-BE49-F238E27FC236}">
                <a16:creationId xmlns:a16="http://schemas.microsoft.com/office/drawing/2014/main" id="{235D2252-3FDF-D24B-87C9-D21DFAFD4A06}"/>
              </a:ext>
            </a:extLst>
          </p:cNvPr>
          <p:cNvSpPr txBox="1"/>
          <p:nvPr/>
        </p:nvSpPr>
        <p:spPr>
          <a:xfrm>
            <a:off x="303212" y="3922542"/>
            <a:ext cx="7315011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latin typeface="Segoe Condensed" panose="020B0506040504020203" pitchFamily="34" charset="0"/>
              </a:rPr>
              <a:t>YOUR TITLE HERE</a:t>
            </a:r>
          </a:p>
          <a:p>
            <a:r>
              <a:rPr lang="en-US" sz="2800" dirty="0">
                <a:latin typeface="Segoe Condensed" panose="020B0506040504020203" pitchFamily="34" charset="0"/>
              </a:rPr>
              <a:t>SUBTITLE HERE</a:t>
            </a:r>
          </a:p>
        </p:txBody>
      </p:sp>
      <p:sp>
        <p:nvSpPr>
          <p:cNvPr id="14" name="!!Text1">
            <a:extLst>
              <a:ext uri="{FF2B5EF4-FFF2-40B4-BE49-F238E27FC236}">
                <a16:creationId xmlns:a16="http://schemas.microsoft.com/office/drawing/2014/main" id="{703F718C-5E0E-F745-8C00-2E93F74D1E10}"/>
              </a:ext>
            </a:extLst>
          </p:cNvPr>
          <p:cNvSpPr txBox="1"/>
          <p:nvPr/>
        </p:nvSpPr>
        <p:spPr>
          <a:xfrm>
            <a:off x="7338407" y="5523475"/>
            <a:ext cx="1878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Animations/Spin/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 Counterclockwise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 with Previous + Repeat Until End of Slide) </a:t>
            </a:r>
          </a:p>
        </p:txBody>
      </p:sp>
      <p:sp>
        <p:nvSpPr>
          <p:cNvPr id="15" name="!!Text2">
            <a:extLst>
              <a:ext uri="{FF2B5EF4-FFF2-40B4-BE49-F238E27FC236}">
                <a16:creationId xmlns:a16="http://schemas.microsoft.com/office/drawing/2014/main" id="{4DAC63A7-D989-C049-AEC7-3A77FB38BF13}"/>
              </a:ext>
            </a:extLst>
          </p:cNvPr>
          <p:cNvSpPr txBox="1"/>
          <p:nvPr/>
        </p:nvSpPr>
        <p:spPr>
          <a:xfrm>
            <a:off x="9443842" y="5523475"/>
            <a:ext cx="1878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Animations/Spin/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 clockwise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 with Previous + Repeat Until End of Slide)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blast">
            <a:extLst>
              <a:ext uri="{FF2B5EF4-FFF2-40B4-BE49-F238E27FC236}">
                <a16:creationId xmlns:a16="http://schemas.microsoft.com/office/drawing/2014/main" id="{5D0BE127-D4F8-6246-B2BB-7A9C113176DC}"/>
              </a:ext>
            </a:extLst>
          </p:cNvPr>
          <p:cNvSpPr/>
          <p:nvPr/>
        </p:nvSpPr>
        <p:spPr>
          <a:xfrm>
            <a:off x="11568408" y="2763981"/>
            <a:ext cx="609600" cy="4254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!!Rocket">
            <a:extLst>
              <a:ext uri="{FF2B5EF4-FFF2-40B4-BE49-F238E27FC236}">
                <a16:creationId xmlns:a16="http://schemas.microsoft.com/office/drawing/2014/main" id="{80ACC415-7D6C-DC41-BCFA-125C6C194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5008" y="325582"/>
            <a:ext cx="1701209" cy="2971800"/>
          </a:xfrm>
          <a:prstGeom prst="rect">
            <a:avLst/>
          </a:prstGeom>
        </p:spPr>
      </p:pic>
      <p:sp>
        <p:nvSpPr>
          <p:cNvPr id="27" name="!!Cloud">
            <a:extLst>
              <a:ext uri="{FF2B5EF4-FFF2-40B4-BE49-F238E27FC236}">
                <a16:creationId xmlns:a16="http://schemas.microsoft.com/office/drawing/2014/main" id="{20E9A77B-50F4-6B4B-BE31-9B10A7447CDC}"/>
              </a:ext>
            </a:extLst>
          </p:cNvPr>
          <p:cNvSpPr/>
          <p:nvPr/>
        </p:nvSpPr>
        <p:spPr>
          <a:xfrm>
            <a:off x="9709643" y="6134643"/>
            <a:ext cx="2650732" cy="2547990"/>
          </a:xfrm>
          <a:custGeom>
            <a:avLst/>
            <a:gdLst>
              <a:gd name="connsiteX0" fmla="*/ 1166116 w 2650732"/>
              <a:gd name="connsiteY0" fmla="*/ 0 h 2547990"/>
              <a:gd name="connsiteX1" fmla="*/ 1587387 w 2650732"/>
              <a:gd name="connsiteY1" fmla="*/ 279237 h 2547990"/>
              <a:gd name="connsiteX2" fmla="*/ 1596431 w 2650732"/>
              <a:gd name="connsiteY2" fmla="*/ 308372 h 2547990"/>
              <a:gd name="connsiteX3" fmla="*/ 1625151 w 2650732"/>
              <a:gd name="connsiteY3" fmla="*/ 292783 h 2547990"/>
              <a:gd name="connsiteX4" fmla="*/ 1803114 w 2650732"/>
              <a:gd name="connsiteY4" fmla="*/ 256854 h 2547990"/>
              <a:gd name="connsiteX5" fmla="*/ 2251026 w 2650732"/>
              <a:gd name="connsiteY5" fmla="*/ 621912 h 2547990"/>
              <a:gd name="connsiteX6" fmla="*/ 2252106 w 2650732"/>
              <a:gd name="connsiteY6" fmla="*/ 632628 h 2547990"/>
              <a:gd name="connsiteX7" fmla="*/ 2285674 w 2650732"/>
              <a:gd name="connsiteY7" fmla="*/ 636012 h 2547990"/>
              <a:gd name="connsiteX8" fmla="*/ 2650732 w 2650732"/>
              <a:gd name="connsiteY8" fmla="*/ 1083923 h 2547990"/>
              <a:gd name="connsiteX9" fmla="*/ 2614803 w 2650732"/>
              <a:gd name="connsiteY9" fmla="*/ 1261886 h 2547990"/>
              <a:gd name="connsiteX10" fmla="*/ 2573301 w 2650732"/>
              <a:gd name="connsiteY10" fmla="*/ 1338348 h 2547990"/>
              <a:gd name="connsiteX11" fmla="*/ 2583980 w 2650732"/>
              <a:gd name="connsiteY11" fmla="*/ 1358023 h 2547990"/>
              <a:gd name="connsiteX12" fmla="*/ 2619909 w 2650732"/>
              <a:gd name="connsiteY12" fmla="*/ 1535986 h 2547990"/>
              <a:gd name="connsiteX13" fmla="*/ 2340672 w 2650732"/>
              <a:gd name="connsiteY13" fmla="*/ 1957257 h 2547990"/>
              <a:gd name="connsiteX14" fmla="*/ 2331525 w 2650732"/>
              <a:gd name="connsiteY14" fmla="*/ 1960097 h 2547990"/>
              <a:gd name="connsiteX15" fmla="*/ 2343493 w 2650732"/>
              <a:gd name="connsiteY15" fmla="*/ 1998648 h 2547990"/>
              <a:gd name="connsiteX16" fmla="*/ 2352781 w 2650732"/>
              <a:gd name="connsiteY16" fmla="*/ 2090790 h 2547990"/>
              <a:gd name="connsiteX17" fmla="*/ 1895581 w 2650732"/>
              <a:gd name="connsiteY17" fmla="*/ 2547990 h 2547990"/>
              <a:gd name="connsiteX18" fmla="*/ 1572292 w 2650732"/>
              <a:gd name="connsiteY18" fmla="*/ 2414080 h 2547990"/>
              <a:gd name="connsiteX19" fmla="*/ 1537784 w 2650732"/>
              <a:gd name="connsiteY19" fmla="*/ 2372256 h 2547990"/>
              <a:gd name="connsiteX20" fmla="*/ 1520229 w 2650732"/>
              <a:gd name="connsiteY20" fmla="*/ 2393533 h 2547990"/>
              <a:gd name="connsiteX21" fmla="*/ 1196939 w 2650732"/>
              <a:gd name="connsiteY21" fmla="*/ 2527443 h 2547990"/>
              <a:gd name="connsiteX22" fmla="*/ 775668 w 2650732"/>
              <a:gd name="connsiteY22" fmla="*/ 2248206 h 2547990"/>
              <a:gd name="connsiteX23" fmla="*/ 749090 w 2650732"/>
              <a:gd name="connsiteY23" fmla="*/ 2162586 h 2547990"/>
              <a:gd name="connsiteX24" fmla="*/ 712825 w 2650732"/>
              <a:gd name="connsiteY24" fmla="*/ 2192507 h 2547990"/>
              <a:gd name="connsiteX25" fmla="*/ 457200 w 2650732"/>
              <a:gd name="connsiteY25" fmla="*/ 2270589 h 2547990"/>
              <a:gd name="connsiteX26" fmla="*/ 0 w 2650732"/>
              <a:gd name="connsiteY26" fmla="*/ 1813389 h 2547990"/>
              <a:gd name="connsiteX27" fmla="*/ 201575 w 2650732"/>
              <a:gd name="connsiteY27" fmla="*/ 1434272 h 2547990"/>
              <a:gd name="connsiteX28" fmla="*/ 212623 w 2650732"/>
              <a:gd name="connsiteY28" fmla="*/ 1428275 h 2547990"/>
              <a:gd name="connsiteX29" fmla="*/ 204497 w 2650732"/>
              <a:gd name="connsiteY29" fmla="*/ 1402097 h 2547990"/>
              <a:gd name="connsiteX30" fmla="*/ 195209 w 2650732"/>
              <a:gd name="connsiteY30" fmla="*/ 1309955 h 2547990"/>
              <a:gd name="connsiteX31" fmla="*/ 231138 w 2650732"/>
              <a:gd name="connsiteY31" fmla="*/ 1131992 h 2547990"/>
              <a:gd name="connsiteX32" fmla="*/ 249742 w 2650732"/>
              <a:gd name="connsiteY32" fmla="*/ 1097716 h 2547990"/>
              <a:gd name="connsiteX33" fmla="*/ 210589 w 2650732"/>
              <a:gd name="connsiteY33" fmla="*/ 1025581 h 2547990"/>
              <a:gd name="connsiteX34" fmla="*/ 174660 w 2650732"/>
              <a:gd name="connsiteY34" fmla="*/ 847618 h 2547990"/>
              <a:gd name="connsiteX35" fmla="*/ 631860 w 2650732"/>
              <a:gd name="connsiteY35" fmla="*/ 390418 h 2547990"/>
              <a:gd name="connsiteX36" fmla="*/ 714806 w 2650732"/>
              <a:gd name="connsiteY36" fmla="*/ 398780 h 2547990"/>
              <a:gd name="connsiteX37" fmla="*/ 718205 w 2650732"/>
              <a:gd name="connsiteY37" fmla="*/ 365058 h 2547990"/>
              <a:gd name="connsiteX38" fmla="*/ 1166116 w 2650732"/>
              <a:gd name="connsiteY38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50732" h="2547990">
                <a:moveTo>
                  <a:pt x="1166116" y="0"/>
                </a:moveTo>
                <a:cubicBezTo>
                  <a:pt x="1355495" y="0"/>
                  <a:pt x="1517981" y="115141"/>
                  <a:pt x="1587387" y="279237"/>
                </a:cubicBezTo>
                <a:lnTo>
                  <a:pt x="1596431" y="308372"/>
                </a:lnTo>
                <a:lnTo>
                  <a:pt x="1625151" y="292783"/>
                </a:lnTo>
                <a:cubicBezTo>
                  <a:pt x="1679850" y="269648"/>
                  <a:pt x="1739988" y="256854"/>
                  <a:pt x="1803114" y="256854"/>
                </a:cubicBezTo>
                <a:cubicBezTo>
                  <a:pt x="2024056" y="256854"/>
                  <a:pt x="2208393" y="413574"/>
                  <a:pt x="2251026" y="621912"/>
                </a:cubicBezTo>
                <a:lnTo>
                  <a:pt x="2252106" y="632628"/>
                </a:lnTo>
                <a:lnTo>
                  <a:pt x="2285674" y="636012"/>
                </a:lnTo>
                <a:cubicBezTo>
                  <a:pt x="2494013" y="678644"/>
                  <a:pt x="2650732" y="862981"/>
                  <a:pt x="2650732" y="1083923"/>
                </a:cubicBezTo>
                <a:cubicBezTo>
                  <a:pt x="2650732" y="1147049"/>
                  <a:pt x="2637939" y="1207188"/>
                  <a:pt x="2614803" y="1261886"/>
                </a:cubicBezTo>
                <a:lnTo>
                  <a:pt x="2573301" y="1338348"/>
                </a:lnTo>
                <a:lnTo>
                  <a:pt x="2583980" y="1358023"/>
                </a:lnTo>
                <a:cubicBezTo>
                  <a:pt x="2607116" y="1412722"/>
                  <a:pt x="2619909" y="1472860"/>
                  <a:pt x="2619909" y="1535986"/>
                </a:cubicBezTo>
                <a:cubicBezTo>
                  <a:pt x="2619909" y="1725365"/>
                  <a:pt x="2504768" y="1887851"/>
                  <a:pt x="2340672" y="1957257"/>
                </a:cubicBezTo>
                <a:lnTo>
                  <a:pt x="2331525" y="1960097"/>
                </a:lnTo>
                <a:lnTo>
                  <a:pt x="2343493" y="1998648"/>
                </a:lnTo>
                <a:cubicBezTo>
                  <a:pt x="2349583" y="2028411"/>
                  <a:pt x="2352781" y="2059227"/>
                  <a:pt x="2352781" y="2090790"/>
                </a:cubicBezTo>
                <a:cubicBezTo>
                  <a:pt x="2352781" y="2343295"/>
                  <a:pt x="2148086" y="2547990"/>
                  <a:pt x="1895581" y="2547990"/>
                </a:cubicBezTo>
                <a:cubicBezTo>
                  <a:pt x="1769329" y="2547990"/>
                  <a:pt x="1655029" y="2496817"/>
                  <a:pt x="1572292" y="2414080"/>
                </a:cubicBezTo>
                <a:lnTo>
                  <a:pt x="1537784" y="2372256"/>
                </a:lnTo>
                <a:lnTo>
                  <a:pt x="1520229" y="2393533"/>
                </a:lnTo>
                <a:cubicBezTo>
                  <a:pt x="1437492" y="2476270"/>
                  <a:pt x="1323192" y="2527443"/>
                  <a:pt x="1196939" y="2527443"/>
                </a:cubicBezTo>
                <a:cubicBezTo>
                  <a:pt x="1007560" y="2527443"/>
                  <a:pt x="845075" y="2412302"/>
                  <a:pt x="775668" y="2248206"/>
                </a:cubicBezTo>
                <a:lnTo>
                  <a:pt x="749090" y="2162586"/>
                </a:lnTo>
                <a:lnTo>
                  <a:pt x="712825" y="2192507"/>
                </a:lnTo>
                <a:cubicBezTo>
                  <a:pt x="639855" y="2241804"/>
                  <a:pt x="551889" y="2270589"/>
                  <a:pt x="457200" y="2270589"/>
                </a:cubicBezTo>
                <a:cubicBezTo>
                  <a:pt x="204695" y="2270589"/>
                  <a:pt x="0" y="2065894"/>
                  <a:pt x="0" y="1813389"/>
                </a:cubicBezTo>
                <a:cubicBezTo>
                  <a:pt x="0" y="1655574"/>
                  <a:pt x="79959" y="1516434"/>
                  <a:pt x="201575" y="1434272"/>
                </a:cubicBezTo>
                <a:lnTo>
                  <a:pt x="212623" y="1428275"/>
                </a:lnTo>
                <a:lnTo>
                  <a:pt x="204497" y="1402097"/>
                </a:lnTo>
                <a:cubicBezTo>
                  <a:pt x="198407" y="1372334"/>
                  <a:pt x="195209" y="1341518"/>
                  <a:pt x="195209" y="1309955"/>
                </a:cubicBezTo>
                <a:cubicBezTo>
                  <a:pt x="195209" y="1246829"/>
                  <a:pt x="208002" y="1186691"/>
                  <a:pt x="231138" y="1131992"/>
                </a:cubicBezTo>
                <a:lnTo>
                  <a:pt x="249742" y="1097716"/>
                </a:lnTo>
                <a:lnTo>
                  <a:pt x="210589" y="1025581"/>
                </a:lnTo>
                <a:cubicBezTo>
                  <a:pt x="187453" y="970883"/>
                  <a:pt x="174660" y="910744"/>
                  <a:pt x="174660" y="847618"/>
                </a:cubicBezTo>
                <a:cubicBezTo>
                  <a:pt x="174660" y="595113"/>
                  <a:pt x="379355" y="390418"/>
                  <a:pt x="631860" y="390418"/>
                </a:cubicBezTo>
                <a:lnTo>
                  <a:pt x="714806" y="398780"/>
                </a:lnTo>
                <a:lnTo>
                  <a:pt x="718205" y="365058"/>
                </a:lnTo>
                <a:cubicBezTo>
                  <a:pt x="760837" y="156720"/>
                  <a:pt x="945174" y="0"/>
                  <a:pt x="116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!!Cloud2">
            <a:extLst>
              <a:ext uri="{FF2B5EF4-FFF2-40B4-BE49-F238E27FC236}">
                <a16:creationId xmlns:a16="http://schemas.microsoft.com/office/drawing/2014/main" id="{5C9DD38B-AAAE-2646-A82C-1118211E3AE9}"/>
              </a:ext>
            </a:extLst>
          </p:cNvPr>
          <p:cNvSpPr/>
          <p:nvPr/>
        </p:nvSpPr>
        <p:spPr>
          <a:xfrm rot="4500000">
            <a:off x="11410851" y="6177772"/>
            <a:ext cx="2650732" cy="2547990"/>
          </a:xfrm>
          <a:custGeom>
            <a:avLst/>
            <a:gdLst>
              <a:gd name="connsiteX0" fmla="*/ 1166116 w 2650732"/>
              <a:gd name="connsiteY0" fmla="*/ 0 h 2547990"/>
              <a:gd name="connsiteX1" fmla="*/ 1587387 w 2650732"/>
              <a:gd name="connsiteY1" fmla="*/ 279237 h 2547990"/>
              <a:gd name="connsiteX2" fmla="*/ 1596431 w 2650732"/>
              <a:gd name="connsiteY2" fmla="*/ 308372 h 2547990"/>
              <a:gd name="connsiteX3" fmla="*/ 1625151 w 2650732"/>
              <a:gd name="connsiteY3" fmla="*/ 292783 h 2547990"/>
              <a:gd name="connsiteX4" fmla="*/ 1803114 w 2650732"/>
              <a:gd name="connsiteY4" fmla="*/ 256854 h 2547990"/>
              <a:gd name="connsiteX5" fmla="*/ 2251026 w 2650732"/>
              <a:gd name="connsiteY5" fmla="*/ 621912 h 2547990"/>
              <a:gd name="connsiteX6" fmla="*/ 2252106 w 2650732"/>
              <a:gd name="connsiteY6" fmla="*/ 632628 h 2547990"/>
              <a:gd name="connsiteX7" fmla="*/ 2285674 w 2650732"/>
              <a:gd name="connsiteY7" fmla="*/ 636012 h 2547990"/>
              <a:gd name="connsiteX8" fmla="*/ 2650732 w 2650732"/>
              <a:gd name="connsiteY8" fmla="*/ 1083923 h 2547990"/>
              <a:gd name="connsiteX9" fmla="*/ 2614803 w 2650732"/>
              <a:gd name="connsiteY9" fmla="*/ 1261886 h 2547990"/>
              <a:gd name="connsiteX10" fmla="*/ 2573301 w 2650732"/>
              <a:gd name="connsiteY10" fmla="*/ 1338348 h 2547990"/>
              <a:gd name="connsiteX11" fmla="*/ 2583980 w 2650732"/>
              <a:gd name="connsiteY11" fmla="*/ 1358023 h 2547990"/>
              <a:gd name="connsiteX12" fmla="*/ 2619909 w 2650732"/>
              <a:gd name="connsiteY12" fmla="*/ 1535986 h 2547990"/>
              <a:gd name="connsiteX13" fmla="*/ 2340672 w 2650732"/>
              <a:gd name="connsiteY13" fmla="*/ 1957257 h 2547990"/>
              <a:gd name="connsiteX14" fmla="*/ 2331525 w 2650732"/>
              <a:gd name="connsiteY14" fmla="*/ 1960097 h 2547990"/>
              <a:gd name="connsiteX15" fmla="*/ 2343493 w 2650732"/>
              <a:gd name="connsiteY15" fmla="*/ 1998648 h 2547990"/>
              <a:gd name="connsiteX16" fmla="*/ 2352781 w 2650732"/>
              <a:gd name="connsiteY16" fmla="*/ 2090790 h 2547990"/>
              <a:gd name="connsiteX17" fmla="*/ 1895581 w 2650732"/>
              <a:gd name="connsiteY17" fmla="*/ 2547990 h 2547990"/>
              <a:gd name="connsiteX18" fmla="*/ 1572292 w 2650732"/>
              <a:gd name="connsiteY18" fmla="*/ 2414080 h 2547990"/>
              <a:gd name="connsiteX19" fmla="*/ 1537784 w 2650732"/>
              <a:gd name="connsiteY19" fmla="*/ 2372256 h 2547990"/>
              <a:gd name="connsiteX20" fmla="*/ 1520229 w 2650732"/>
              <a:gd name="connsiteY20" fmla="*/ 2393533 h 2547990"/>
              <a:gd name="connsiteX21" fmla="*/ 1196939 w 2650732"/>
              <a:gd name="connsiteY21" fmla="*/ 2527443 h 2547990"/>
              <a:gd name="connsiteX22" fmla="*/ 775668 w 2650732"/>
              <a:gd name="connsiteY22" fmla="*/ 2248206 h 2547990"/>
              <a:gd name="connsiteX23" fmla="*/ 749090 w 2650732"/>
              <a:gd name="connsiteY23" fmla="*/ 2162586 h 2547990"/>
              <a:gd name="connsiteX24" fmla="*/ 712825 w 2650732"/>
              <a:gd name="connsiteY24" fmla="*/ 2192507 h 2547990"/>
              <a:gd name="connsiteX25" fmla="*/ 457200 w 2650732"/>
              <a:gd name="connsiteY25" fmla="*/ 2270589 h 2547990"/>
              <a:gd name="connsiteX26" fmla="*/ 0 w 2650732"/>
              <a:gd name="connsiteY26" fmla="*/ 1813389 h 2547990"/>
              <a:gd name="connsiteX27" fmla="*/ 201575 w 2650732"/>
              <a:gd name="connsiteY27" fmla="*/ 1434272 h 2547990"/>
              <a:gd name="connsiteX28" fmla="*/ 212623 w 2650732"/>
              <a:gd name="connsiteY28" fmla="*/ 1428275 h 2547990"/>
              <a:gd name="connsiteX29" fmla="*/ 204497 w 2650732"/>
              <a:gd name="connsiteY29" fmla="*/ 1402097 h 2547990"/>
              <a:gd name="connsiteX30" fmla="*/ 195209 w 2650732"/>
              <a:gd name="connsiteY30" fmla="*/ 1309955 h 2547990"/>
              <a:gd name="connsiteX31" fmla="*/ 231138 w 2650732"/>
              <a:gd name="connsiteY31" fmla="*/ 1131992 h 2547990"/>
              <a:gd name="connsiteX32" fmla="*/ 249742 w 2650732"/>
              <a:gd name="connsiteY32" fmla="*/ 1097716 h 2547990"/>
              <a:gd name="connsiteX33" fmla="*/ 210589 w 2650732"/>
              <a:gd name="connsiteY33" fmla="*/ 1025581 h 2547990"/>
              <a:gd name="connsiteX34" fmla="*/ 174660 w 2650732"/>
              <a:gd name="connsiteY34" fmla="*/ 847618 h 2547990"/>
              <a:gd name="connsiteX35" fmla="*/ 631860 w 2650732"/>
              <a:gd name="connsiteY35" fmla="*/ 390418 h 2547990"/>
              <a:gd name="connsiteX36" fmla="*/ 714806 w 2650732"/>
              <a:gd name="connsiteY36" fmla="*/ 398780 h 2547990"/>
              <a:gd name="connsiteX37" fmla="*/ 718205 w 2650732"/>
              <a:gd name="connsiteY37" fmla="*/ 365058 h 2547990"/>
              <a:gd name="connsiteX38" fmla="*/ 1166116 w 2650732"/>
              <a:gd name="connsiteY38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50732" h="2547990">
                <a:moveTo>
                  <a:pt x="1166116" y="0"/>
                </a:moveTo>
                <a:cubicBezTo>
                  <a:pt x="1355495" y="0"/>
                  <a:pt x="1517981" y="115141"/>
                  <a:pt x="1587387" y="279237"/>
                </a:cubicBezTo>
                <a:lnTo>
                  <a:pt x="1596431" y="308372"/>
                </a:lnTo>
                <a:lnTo>
                  <a:pt x="1625151" y="292783"/>
                </a:lnTo>
                <a:cubicBezTo>
                  <a:pt x="1679850" y="269648"/>
                  <a:pt x="1739988" y="256854"/>
                  <a:pt x="1803114" y="256854"/>
                </a:cubicBezTo>
                <a:cubicBezTo>
                  <a:pt x="2024056" y="256854"/>
                  <a:pt x="2208393" y="413574"/>
                  <a:pt x="2251026" y="621912"/>
                </a:cubicBezTo>
                <a:lnTo>
                  <a:pt x="2252106" y="632628"/>
                </a:lnTo>
                <a:lnTo>
                  <a:pt x="2285674" y="636012"/>
                </a:lnTo>
                <a:cubicBezTo>
                  <a:pt x="2494013" y="678644"/>
                  <a:pt x="2650732" y="862981"/>
                  <a:pt x="2650732" y="1083923"/>
                </a:cubicBezTo>
                <a:cubicBezTo>
                  <a:pt x="2650732" y="1147049"/>
                  <a:pt x="2637939" y="1207188"/>
                  <a:pt x="2614803" y="1261886"/>
                </a:cubicBezTo>
                <a:lnTo>
                  <a:pt x="2573301" y="1338348"/>
                </a:lnTo>
                <a:lnTo>
                  <a:pt x="2583980" y="1358023"/>
                </a:lnTo>
                <a:cubicBezTo>
                  <a:pt x="2607116" y="1412722"/>
                  <a:pt x="2619909" y="1472860"/>
                  <a:pt x="2619909" y="1535986"/>
                </a:cubicBezTo>
                <a:cubicBezTo>
                  <a:pt x="2619909" y="1725365"/>
                  <a:pt x="2504768" y="1887851"/>
                  <a:pt x="2340672" y="1957257"/>
                </a:cubicBezTo>
                <a:lnTo>
                  <a:pt x="2331525" y="1960097"/>
                </a:lnTo>
                <a:lnTo>
                  <a:pt x="2343493" y="1998648"/>
                </a:lnTo>
                <a:cubicBezTo>
                  <a:pt x="2349583" y="2028411"/>
                  <a:pt x="2352781" y="2059227"/>
                  <a:pt x="2352781" y="2090790"/>
                </a:cubicBezTo>
                <a:cubicBezTo>
                  <a:pt x="2352781" y="2343295"/>
                  <a:pt x="2148086" y="2547990"/>
                  <a:pt x="1895581" y="2547990"/>
                </a:cubicBezTo>
                <a:cubicBezTo>
                  <a:pt x="1769329" y="2547990"/>
                  <a:pt x="1655029" y="2496817"/>
                  <a:pt x="1572292" y="2414080"/>
                </a:cubicBezTo>
                <a:lnTo>
                  <a:pt x="1537784" y="2372256"/>
                </a:lnTo>
                <a:lnTo>
                  <a:pt x="1520229" y="2393533"/>
                </a:lnTo>
                <a:cubicBezTo>
                  <a:pt x="1437492" y="2476270"/>
                  <a:pt x="1323192" y="2527443"/>
                  <a:pt x="1196939" y="2527443"/>
                </a:cubicBezTo>
                <a:cubicBezTo>
                  <a:pt x="1007560" y="2527443"/>
                  <a:pt x="845075" y="2412302"/>
                  <a:pt x="775668" y="2248206"/>
                </a:cubicBezTo>
                <a:lnTo>
                  <a:pt x="749090" y="2162586"/>
                </a:lnTo>
                <a:lnTo>
                  <a:pt x="712825" y="2192507"/>
                </a:lnTo>
                <a:cubicBezTo>
                  <a:pt x="639855" y="2241804"/>
                  <a:pt x="551889" y="2270589"/>
                  <a:pt x="457200" y="2270589"/>
                </a:cubicBezTo>
                <a:cubicBezTo>
                  <a:pt x="204695" y="2270589"/>
                  <a:pt x="0" y="2065894"/>
                  <a:pt x="0" y="1813389"/>
                </a:cubicBezTo>
                <a:cubicBezTo>
                  <a:pt x="0" y="1655574"/>
                  <a:pt x="79959" y="1516434"/>
                  <a:pt x="201575" y="1434272"/>
                </a:cubicBezTo>
                <a:lnTo>
                  <a:pt x="212623" y="1428275"/>
                </a:lnTo>
                <a:lnTo>
                  <a:pt x="204497" y="1402097"/>
                </a:lnTo>
                <a:cubicBezTo>
                  <a:pt x="198407" y="1372334"/>
                  <a:pt x="195209" y="1341518"/>
                  <a:pt x="195209" y="1309955"/>
                </a:cubicBezTo>
                <a:cubicBezTo>
                  <a:pt x="195209" y="1246829"/>
                  <a:pt x="208002" y="1186691"/>
                  <a:pt x="231138" y="1131992"/>
                </a:cubicBezTo>
                <a:lnTo>
                  <a:pt x="249742" y="1097716"/>
                </a:lnTo>
                <a:lnTo>
                  <a:pt x="210589" y="1025581"/>
                </a:lnTo>
                <a:cubicBezTo>
                  <a:pt x="187453" y="970883"/>
                  <a:pt x="174660" y="910744"/>
                  <a:pt x="174660" y="847618"/>
                </a:cubicBezTo>
                <a:cubicBezTo>
                  <a:pt x="174660" y="595113"/>
                  <a:pt x="379355" y="390418"/>
                  <a:pt x="631860" y="390418"/>
                </a:cubicBezTo>
                <a:lnTo>
                  <a:pt x="714806" y="398780"/>
                </a:lnTo>
                <a:lnTo>
                  <a:pt x="718205" y="365058"/>
                </a:lnTo>
                <a:cubicBezTo>
                  <a:pt x="760837" y="156720"/>
                  <a:pt x="945174" y="0"/>
                  <a:pt x="116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text">
            <a:extLst>
              <a:ext uri="{FF2B5EF4-FFF2-40B4-BE49-F238E27FC236}">
                <a16:creationId xmlns:a16="http://schemas.microsoft.com/office/drawing/2014/main" id="{74EAF6E7-6E23-6F49-8379-4A250FE96F0C}"/>
              </a:ext>
            </a:extLst>
          </p:cNvPr>
          <p:cNvSpPr txBox="1"/>
          <p:nvPr/>
        </p:nvSpPr>
        <p:spPr>
          <a:xfrm>
            <a:off x="303212" y="239471"/>
            <a:ext cx="950860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040B9-3B53-9F49-8285-BF830E83C336}"/>
              </a:ext>
            </a:extLst>
          </p:cNvPr>
          <p:cNvSpPr txBox="1"/>
          <p:nvPr/>
        </p:nvSpPr>
        <p:spPr>
          <a:xfrm>
            <a:off x="303212" y="1513071"/>
            <a:ext cx="89229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lnSpc>
                <a:spcPct val="85000"/>
              </a:lnSpc>
            </a:pPr>
            <a:r>
              <a:rPr lang="en-US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11113">
              <a:lnSpc>
                <a:spcPct val="85000"/>
              </a:lnSpc>
            </a:pPr>
            <a:endParaRPr lang="en-US" dirty="0">
              <a:solidFill>
                <a:srgbClr val="865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>
              <a:lnSpc>
                <a:spcPct val="85000"/>
              </a:lnSpc>
            </a:pPr>
            <a:r>
              <a:rPr lang="en-US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 viverra imperdiet enim. Fusce est. Vivamus a tellus.</a:t>
            </a:r>
          </a:p>
          <a:p>
            <a:pPr marL="11113">
              <a:lnSpc>
                <a:spcPct val="85000"/>
              </a:lnSpc>
            </a:pPr>
            <a:endParaRPr lang="en-US" dirty="0">
              <a:solidFill>
                <a:srgbClr val="865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>
              <a:lnSpc>
                <a:spcPct val="85000"/>
              </a:lnSpc>
            </a:pPr>
            <a:r>
              <a:rPr lang="en-US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 habitant morbi tristique senectus et netus et malesuada fames ac turpis egestas. Proin pharetra nonummy pede. Mauris et </a:t>
            </a:r>
            <a:r>
              <a:rPr lang="en-US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4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ext">
            <a:extLst>
              <a:ext uri="{FF2B5EF4-FFF2-40B4-BE49-F238E27FC236}">
                <a16:creationId xmlns:a16="http://schemas.microsoft.com/office/drawing/2014/main" id="{74EAF6E7-6E23-6F49-8379-4A250FE96F0C}"/>
              </a:ext>
            </a:extLst>
          </p:cNvPr>
          <p:cNvSpPr txBox="1"/>
          <p:nvPr/>
        </p:nvSpPr>
        <p:spPr>
          <a:xfrm>
            <a:off x="303212" y="239471"/>
            <a:ext cx="1059766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209" name="!!blast">
            <a:extLst>
              <a:ext uri="{FF2B5EF4-FFF2-40B4-BE49-F238E27FC236}">
                <a16:creationId xmlns:a16="http://schemas.microsoft.com/office/drawing/2014/main" id="{C080B9A9-4D1F-A44C-93F2-A26BDE66A478}"/>
              </a:ext>
            </a:extLst>
          </p:cNvPr>
          <p:cNvSpPr/>
          <p:nvPr/>
        </p:nvSpPr>
        <p:spPr>
          <a:xfrm>
            <a:off x="11568408" y="2763981"/>
            <a:ext cx="609600" cy="4254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" name="!!Rocket">
            <a:extLst>
              <a:ext uri="{FF2B5EF4-FFF2-40B4-BE49-F238E27FC236}">
                <a16:creationId xmlns:a16="http://schemas.microsoft.com/office/drawing/2014/main" id="{62A8AB44-DF62-9645-BB84-70F7E5AA0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5008" y="325582"/>
            <a:ext cx="1701209" cy="2971800"/>
          </a:xfrm>
          <a:prstGeom prst="rect">
            <a:avLst/>
          </a:prstGeom>
        </p:spPr>
      </p:pic>
      <p:sp>
        <p:nvSpPr>
          <p:cNvPr id="211" name="!!Cloud">
            <a:extLst>
              <a:ext uri="{FF2B5EF4-FFF2-40B4-BE49-F238E27FC236}">
                <a16:creationId xmlns:a16="http://schemas.microsoft.com/office/drawing/2014/main" id="{B8DFC5B8-AE83-9F47-BA4D-4CE369ECF495}"/>
              </a:ext>
            </a:extLst>
          </p:cNvPr>
          <p:cNvSpPr/>
          <p:nvPr/>
        </p:nvSpPr>
        <p:spPr>
          <a:xfrm>
            <a:off x="9709643" y="6134643"/>
            <a:ext cx="2650732" cy="2547990"/>
          </a:xfrm>
          <a:custGeom>
            <a:avLst/>
            <a:gdLst>
              <a:gd name="connsiteX0" fmla="*/ 1166116 w 2650732"/>
              <a:gd name="connsiteY0" fmla="*/ 0 h 2547990"/>
              <a:gd name="connsiteX1" fmla="*/ 1587387 w 2650732"/>
              <a:gd name="connsiteY1" fmla="*/ 279237 h 2547990"/>
              <a:gd name="connsiteX2" fmla="*/ 1596431 w 2650732"/>
              <a:gd name="connsiteY2" fmla="*/ 308372 h 2547990"/>
              <a:gd name="connsiteX3" fmla="*/ 1625151 w 2650732"/>
              <a:gd name="connsiteY3" fmla="*/ 292783 h 2547990"/>
              <a:gd name="connsiteX4" fmla="*/ 1803114 w 2650732"/>
              <a:gd name="connsiteY4" fmla="*/ 256854 h 2547990"/>
              <a:gd name="connsiteX5" fmla="*/ 2251026 w 2650732"/>
              <a:gd name="connsiteY5" fmla="*/ 621912 h 2547990"/>
              <a:gd name="connsiteX6" fmla="*/ 2252106 w 2650732"/>
              <a:gd name="connsiteY6" fmla="*/ 632628 h 2547990"/>
              <a:gd name="connsiteX7" fmla="*/ 2285674 w 2650732"/>
              <a:gd name="connsiteY7" fmla="*/ 636012 h 2547990"/>
              <a:gd name="connsiteX8" fmla="*/ 2650732 w 2650732"/>
              <a:gd name="connsiteY8" fmla="*/ 1083923 h 2547990"/>
              <a:gd name="connsiteX9" fmla="*/ 2614803 w 2650732"/>
              <a:gd name="connsiteY9" fmla="*/ 1261886 h 2547990"/>
              <a:gd name="connsiteX10" fmla="*/ 2573301 w 2650732"/>
              <a:gd name="connsiteY10" fmla="*/ 1338348 h 2547990"/>
              <a:gd name="connsiteX11" fmla="*/ 2583980 w 2650732"/>
              <a:gd name="connsiteY11" fmla="*/ 1358023 h 2547990"/>
              <a:gd name="connsiteX12" fmla="*/ 2619909 w 2650732"/>
              <a:gd name="connsiteY12" fmla="*/ 1535986 h 2547990"/>
              <a:gd name="connsiteX13" fmla="*/ 2340672 w 2650732"/>
              <a:gd name="connsiteY13" fmla="*/ 1957257 h 2547990"/>
              <a:gd name="connsiteX14" fmla="*/ 2331525 w 2650732"/>
              <a:gd name="connsiteY14" fmla="*/ 1960097 h 2547990"/>
              <a:gd name="connsiteX15" fmla="*/ 2343493 w 2650732"/>
              <a:gd name="connsiteY15" fmla="*/ 1998648 h 2547990"/>
              <a:gd name="connsiteX16" fmla="*/ 2352781 w 2650732"/>
              <a:gd name="connsiteY16" fmla="*/ 2090790 h 2547990"/>
              <a:gd name="connsiteX17" fmla="*/ 1895581 w 2650732"/>
              <a:gd name="connsiteY17" fmla="*/ 2547990 h 2547990"/>
              <a:gd name="connsiteX18" fmla="*/ 1572292 w 2650732"/>
              <a:gd name="connsiteY18" fmla="*/ 2414080 h 2547990"/>
              <a:gd name="connsiteX19" fmla="*/ 1537784 w 2650732"/>
              <a:gd name="connsiteY19" fmla="*/ 2372256 h 2547990"/>
              <a:gd name="connsiteX20" fmla="*/ 1520229 w 2650732"/>
              <a:gd name="connsiteY20" fmla="*/ 2393533 h 2547990"/>
              <a:gd name="connsiteX21" fmla="*/ 1196939 w 2650732"/>
              <a:gd name="connsiteY21" fmla="*/ 2527443 h 2547990"/>
              <a:gd name="connsiteX22" fmla="*/ 775668 w 2650732"/>
              <a:gd name="connsiteY22" fmla="*/ 2248206 h 2547990"/>
              <a:gd name="connsiteX23" fmla="*/ 749090 w 2650732"/>
              <a:gd name="connsiteY23" fmla="*/ 2162586 h 2547990"/>
              <a:gd name="connsiteX24" fmla="*/ 712825 w 2650732"/>
              <a:gd name="connsiteY24" fmla="*/ 2192507 h 2547990"/>
              <a:gd name="connsiteX25" fmla="*/ 457200 w 2650732"/>
              <a:gd name="connsiteY25" fmla="*/ 2270589 h 2547990"/>
              <a:gd name="connsiteX26" fmla="*/ 0 w 2650732"/>
              <a:gd name="connsiteY26" fmla="*/ 1813389 h 2547990"/>
              <a:gd name="connsiteX27" fmla="*/ 201575 w 2650732"/>
              <a:gd name="connsiteY27" fmla="*/ 1434272 h 2547990"/>
              <a:gd name="connsiteX28" fmla="*/ 212623 w 2650732"/>
              <a:gd name="connsiteY28" fmla="*/ 1428275 h 2547990"/>
              <a:gd name="connsiteX29" fmla="*/ 204497 w 2650732"/>
              <a:gd name="connsiteY29" fmla="*/ 1402097 h 2547990"/>
              <a:gd name="connsiteX30" fmla="*/ 195209 w 2650732"/>
              <a:gd name="connsiteY30" fmla="*/ 1309955 h 2547990"/>
              <a:gd name="connsiteX31" fmla="*/ 231138 w 2650732"/>
              <a:gd name="connsiteY31" fmla="*/ 1131992 h 2547990"/>
              <a:gd name="connsiteX32" fmla="*/ 249742 w 2650732"/>
              <a:gd name="connsiteY32" fmla="*/ 1097716 h 2547990"/>
              <a:gd name="connsiteX33" fmla="*/ 210589 w 2650732"/>
              <a:gd name="connsiteY33" fmla="*/ 1025581 h 2547990"/>
              <a:gd name="connsiteX34" fmla="*/ 174660 w 2650732"/>
              <a:gd name="connsiteY34" fmla="*/ 847618 h 2547990"/>
              <a:gd name="connsiteX35" fmla="*/ 631860 w 2650732"/>
              <a:gd name="connsiteY35" fmla="*/ 390418 h 2547990"/>
              <a:gd name="connsiteX36" fmla="*/ 714806 w 2650732"/>
              <a:gd name="connsiteY36" fmla="*/ 398780 h 2547990"/>
              <a:gd name="connsiteX37" fmla="*/ 718205 w 2650732"/>
              <a:gd name="connsiteY37" fmla="*/ 365058 h 2547990"/>
              <a:gd name="connsiteX38" fmla="*/ 1166116 w 2650732"/>
              <a:gd name="connsiteY38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50732" h="2547990">
                <a:moveTo>
                  <a:pt x="1166116" y="0"/>
                </a:moveTo>
                <a:cubicBezTo>
                  <a:pt x="1355495" y="0"/>
                  <a:pt x="1517981" y="115141"/>
                  <a:pt x="1587387" y="279237"/>
                </a:cubicBezTo>
                <a:lnTo>
                  <a:pt x="1596431" y="308372"/>
                </a:lnTo>
                <a:lnTo>
                  <a:pt x="1625151" y="292783"/>
                </a:lnTo>
                <a:cubicBezTo>
                  <a:pt x="1679850" y="269648"/>
                  <a:pt x="1739988" y="256854"/>
                  <a:pt x="1803114" y="256854"/>
                </a:cubicBezTo>
                <a:cubicBezTo>
                  <a:pt x="2024056" y="256854"/>
                  <a:pt x="2208393" y="413574"/>
                  <a:pt x="2251026" y="621912"/>
                </a:cubicBezTo>
                <a:lnTo>
                  <a:pt x="2252106" y="632628"/>
                </a:lnTo>
                <a:lnTo>
                  <a:pt x="2285674" y="636012"/>
                </a:lnTo>
                <a:cubicBezTo>
                  <a:pt x="2494013" y="678644"/>
                  <a:pt x="2650732" y="862981"/>
                  <a:pt x="2650732" y="1083923"/>
                </a:cubicBezTo>
                <a:cubicBezTo>
                  <a:pt x="2650732" y="1147049"/>
                  <a:pt x="2637939" y="1207188"/>
                  <a:pt x="2614803" y="1261886"/>
                </a:cubicBezTo>
                <a:lnTo>
                  <a:pt x="2573301" y="1338348"/>
                </a:lnTo>
                <a:lnTo>
                  <a:pt x="2583980" y="1358023"/>
                </a:lnTo>
                <a:cubicBezTo>
                  <a:pt x="2607116" y="1412722"/>
                  <a:pt x="2619909" y="1472860"/>
                  <a:pt x="2619909" y="1535986"/>
                </a:cubicBezTo>
                <a:cubicBezTo>
                  <a:pt x="2619909" y="1725365"/>
                  <a:pt x="2504768" y="1887851"/>
                  <a:pt x="2340672" y="1957257"/>
                </a:cubicBezTo>
                <a:lnTo>
                  <a:pt x="2331525" y="1960097"/>
                </a:lnTo>
                <a:lnTo>
                  <a:pt x="2343493" y="1998648"/>
                </a:lnTo>
                <a:cubicBezTo>
                  <a:pt x="2349583" y="2028411"/>
                  <a:pt x="2352781" y="2059227"/>
                  <a:pt x="2352781" y="2090790"/>
                </a:cubicBezTo>
                <a:cubicBezTo>
                  <a:pt x="2352781" y="2343295"/>
                  <a:pt x="2148086" y="2547990"/>
                  <a:pt x="1895581" y="2547990"/>
                </a:cubicBezTo>
                <a:cubicBezTo>
                  <a:pt x="1769329" y="2547990"/>
                  <a:pt x="1655029" y="2496817"/>
                  <a:pt x="1572292" y="2414080"/>
                </a:cubicBezTo>
                <a:lnTo>
                  <a:pt x="1537784" y="2372256"/>
                </a:lnTo>
                <a:lnTo>
                  <a:pt x="1520229" y="2393533"/>
                </a:lnTo>
                <a:cubicBezTo>
                  <a:pt x="1437492" y="2476270"/>
                  <a:pt x="1323192" y="2527443"/>
                  <a:pt x="1196939" y="2527443"/>
                </a:cubicBezTo>
                <a:cubicBezTo>
                  <a:pt x="1007560" y="2527443"/>
                  <a:pt x="845075" y="2412302"/>
                  <a:pt x="775668" y="2248206"/>
                </a:cubicBezTo>
                <a:lnTo>
                  <a:pt x="749090" y="2162586"/>
                </a:lnTo>
                <a:lnTo>
                  <a:pt x="712825" y="2192507"/>
                </a:lnTo>
                <a:cubicBezTo>
                  <a:pt x="639855" y="2241804"/>
                  <a:pt x="551889" y="2270589"/>
                  <a:pt x="457200" y="2270589"/>
                </a:cubicBezTo>
                <a:cubicBezTo>
                  <a:pt x="204695" y="2270589"/>
                  <a:pt x="0" y="2065894"/>
                  <a:pt x="0" y="1813389"/>
                </a:cubicBezTo>
                <a:cubicBezTo>
                  <a:pt x="0" y="1655574"/>
                  <a:pt x="79959" y="1516434"/>
                  <a:pt x="201575" y="1434272"/>
                </a:cubicBezTo>
                <a:lnTo>
                  <a:pt x="212623" y="1428275"/>
                </a:lnTo>
                <a:lnTo>
                  <a:pt x="204497" y="1402097"/>
                </a:lnTo>
                <a:cubicBezTo>
                  <a:pt x="198407" y="1372334"/>
                  <a:pt x="195209" y="1341518"/>
                  <a:pt x="195209" y="1309955"/>
                </a:cubicBezTo>
                <a:cubicBezTo>
                  <a:pt x="195209" y="1246829"/>
                  <a:pt x="208002" y="1186691"/>
                  <a:pt x="231138" y="1131992"/>
                </a:cubicBezTo>
                <a:lnTo>
                  <a:pt x="249742" y="1097716"/>
                </a:lnTo>
                <a:lnTo>
                  <a:pt x="210589" y="1025581"/>
                </a:lnTo>
                <a:cubicBezTo>
                  <a:pt x="187453" y="970883"/>
                  <a:pt x="174660" y="910744"/>
                  <a:pt x="174660" y="847618"/>
                </a:cubicBezTo>
                <a:cubicBezTo>
                  <a:pt x="174660" y="595113"/>
                  <a:pt x="379355" y="390418"/>
                  <a:pt x="631860" y="390418"/>
                </a:cubicBezTo>
                <a:lnTo>
                  <a:pt x="714806" y="398780"/>
                </a:lnTo>
                <a:lnTo>
                  <a:pt x="718205" y="365058"/>
                </a:lnTo>
                <a:cubicBezTo>
                  <a:pt x="760837" y="156720"/>
                  <a:pt x="945174" y="0"/>
                  <a:pt x="116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!!Cloud2">
            <a:extLst>
              <a:ext uri="{FF2B5EF4-FFF2-40B4-BE49-F238E27FC236}">
                <a16:creationId xmlns:a16="http://schemas.microsoft.com/office/drawing/2014/main" id="{3DC782FC-7F97-A14D-93BD-37D04A393576}"/>
              </a:ext>
            </a:extLst>
          </p:cNvPr>
          <p:cNvSpPr/>
          <p:nvPr/>
        </p:nvSpPr>
        <p:spPr>
          <a:xfrm rot="4500000">
            <a:off x="11410851" y="6177772"/>
            <a:ext cx="2650732" cy="2547990"/>
          </a:xfrm>
          <a:custGeom>
            <a:avLst/>
            <a:gdLst>
              <a:gd name="connsiteX0" fmla="*/ 1166116 w 2650732"/>
              <a:gd name="connsiteY0" fmla="*/ 0 h 2547990"/>
              <a:gd name="connsiteX1" fmla="*/ 1587387 w 2650732"/>
              <a:gd name="connsiteY1" fmla="*/ 279237 h 2547990"/>
              <a:gd name="connsiteX2" fmla="*/ 1596431 w 2650732"/>
              <a:gd name="connsiteY2" fmla="*/ 308372 h 2547990"/>
              <a:gd name="connsiteX3" fmla="*/ 1625151 w 2650732"/>
              <a:gd name="connsiteY3" fmla="*/ 292783 h 2547990"/>
              <a:gd name="connsiteX4" fmla="*/ 1803114 w 2650732"/>
              <a:gd name="connsiteY4" fmla="*/ 256854 h 2547990"/>
              <a:gd name="connsiteX5" fmla="*/ 2251026 w 2650732"/>
              <a:gd name="connsiteY5" fmla="*/ 621912 h 2547990"/>
              <a:gd name="connsiteX6" fmla="*/ 2252106 w 2650732"/>
              <a:gd name="connsiteY6" fmla="*/ 632628 h 2547990"/>
              <a:gd name="connsiteX7" fmla="*/ 2285674 w 2650732"/>
              <a:gd name="connsiteY7" fmla="*/ 636012 h 2547990"/>
              <a:gd name="connsiteX8" fmla="*/ 2650732 w 2650732"/>
              <a:gd name="connsiteY8" fmla="*/ 1083923 h 2547990"/>
              <a:gd name="connsiteX9" fmla="*/ 2614803 w 2650732"/>
              <a:gd name="connsiteY9" fmla="*/ 1261886 h 2547990"/>
              <a:gd name="connsiteX10" fmla="*/ 2573301 w 2650732"/>
              <a:gd name="connsiteY10" fmla="*/ 1338348 h 2547990"/>
              <a:gd name="connsiteX11" fmla="*/ 2583980 w 2650732"/>
              <a:gd name="connsiteY11" fmla="*/ 1358023 h 2547990"/>
              <a:gd name="connsiteX12" fmla="*/ 2619909 w 2650732"/>
              <a:gd name="connsiteY12" fmla="*/ 1535986 h 2547990"/>
              <a:gd name="connsiteX13" fmla="*/ 2340672 w 2650732"/>
              <a:gd name="connsiteY13" fmla="*/ 1957257 h 2547990"/>
              <a:gd name="connsiteX14" fmla="*/ 2331525 w 2650732"/>
              <a:gd name="connsiteY14" fmla="*/ 1960097 h 2547990"/>
              <a:gd name="connsiteX15" fmla="*/ 2343493 w 2650732"/>
              <a:gd name="connsiteY15" fmla="*/ 1998648 h 2547990"/>
              <a:gd name="connsiteX16" fmla="*/ 2352781 w 2650732"/>
              <a:gd name="connsiteY16" fmla="*/ 2090790 h 2547990"/>
              <a:gd name="connsiteX17" fmla="*/ 1895581 w 2650732"/>
              <a:gd name="connsiteY17" fmla="*/ 2547990 h 2547990"/>
              <a:gd name="connsiteX18" fmla="*/ 1572292 w 2650732"/>
              <a:gd name="connsiteY18" fmla="*/ 2414080 h 2547990"/>
              <a:gd name="connsiteX19" fmla="*/ 1537784 w 2650732"/>
              <a:gd name="connsiteY19" fmla="*/ 2372256 h 2547990"/>
              <a:gd name="connsiteX20" fmla="*/ 1520229 w 2650732"/>
              <a:gd name="connsiteY20" fmla="*/ 2393533 h 2547990"/>
              <a:gd name="connsiteX21" fmla="*/ 1196939 w 2650732"/>
              <a:gd name="connsiteY21" fmla="*/ 2527443 h 2547990"/>
              <a:gd name="connsiteX22" fmla="*/ 775668 w 2650732"/>
              <a:gd name="connsiteY22" fmla="*/ 2248206 h 2547990"/>
              <a:gd name="connsiteX23" fmla="*/ 749090 w 2650732"/>
              <a:gd name="connsiteY23" fmla="*/ 2162586 h 2547990"/>
              <a:gd name="connsiteX24" fmla="*/ 712825 w 2650732"/>
              <a:gd name="connsiteY24" fmla="*/ 2192507 h 2547990"/>
              <a:gd name="connsiteX25" fmla="*/ 457200 w 2650732"/>
              <a:gd name="connsiteY25" fmla="*/ 2270589 h 2547990"/>
              <a:gd name="connsiteX26" fmla="*/ 0 w 2650732"/>
              <a:gd name="connsiteY26" fmla="*/ 1813389 h 2547990"/>
              <a:gd name="connsiteX27" fmla="*/ 201575 w 2650732"/>
              <a:gd name="connsiteY27" fmla="*/ 1434272 h 2547990"/>
              <a:gd name="connsiteX28" fmla="*/ 212623 w 2650732"/>
              <a:gd name="connsiteY28" fmla="*/ 1428275 h 2547990"/>
              <a:gd name="connsiteX29" fmla="*/ 204497 w 2650732"/>
              <a:gd name="connsiteY29" fmla="*/ 1402097 h 2547990"/>
              <a:gd name="connsiteX30" fmla="*/ 195209 w 2650732"/>
              <a:gd name="connsiteY30" fmla="*/ 1309955 h 2547990"/>
              <a:gd name="connsiteX31" fmla="*/ 231138 w 2650732"/>
              <a:gd name="connsiteY31" fmla="*/ 1131992 h 2547990"/>
              <a:gd name="connsiteX32" fmla="*/ 249742 w 2650732"/>
              <a:gd name="connsiteY32" fmla="*/ 1097716 h 2547990"/>
              <a:gd name="connsiteX33" fmla="*/ 210589 w 2650732"/>
              <a:gd name="connsiteY33" fmla="*/ 1025581 h 2547990"/>
              <a:gd name="connsiteX34" fmla="*/ 174660 w 2650732"/>
              <a:gd name="connsiteY34" fmla="*/ 847618 h 2547990"/>
              <a:gd name="connsiteX35" fmla="*/ 631860 w 2650732"/>
              <a:gd name="connsiteY35" fmla="*/ 390418 h 2547990"/>
              <a:gd name="connsiteX36" fmla="*/ 714806 w 2650732"/>
              <a:gd name="connsiteY36" fmla="*/ 398780 h 2547990"/>
              <a:gd name="connsiteX37" fmla="*/ 718205 w 2650732"/>
              <a:gd name="connsiteY37" fmla="*/ 365058 h 2547990"/>
              <a:gd name="connsiteX38" fmla="*/ 1166116 w 2650732"/>
              <a:gd name="connsiteY38" fmla="*/ 0 h 254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50732" h="2547990">
                <a:moveTo>
                  <a:pt x="1166116" y="0"/>
                </a:moveTo>
                <a:cubicBezTo>
                  <a:pt x="1355495" y="0"/>
                  <a:pt x="1517981" y="115141"/>
                  <a:pt x="1587387" y="279237"/>
                </a:cubicBezTo>
                <a:lnTo>
                  <a:pt x="1596431" y="308372"/>
                </a:lnTo>
                <a:lnTo>
                  <a:pt x="1625151" y="292783"/>
                </a:lnTo>
                <a:cubicBezTo>
                  <a:pt x="1679850" y="269648"/>
                  <a:pt x="1739988" y="256854"/>
                  <a:pt x="1803114" y="256854"/>
                </a:cubicBezTo>
                <a:cubicBezTo>
                  <a:pt x="2024056" y="256854"/>
                  <a:pt x="2208393" y="413574"/>
                  <a:pt x="2251026" y="621912"/>
                </a:cubicBezTo>
                <a:lnTo>
                  <a:pt x="2252106" y="632628"/>
                </a:lnTo>
                <a:lnTo>
                  <a:pt x="2285674" y="636012"/>
                </a:lnTo>
                <a:cubicBezTo>
                  <a:pt x="2494013" y="678644"/>
                  <a:pt x="2650732" y="862981"/>
                  <a:pt x="2650732" y="1083923"/>
                </a:cubicBezTo>
                <a:cubicBezTo>
                  <a:pt x="2650732" y="1147049"/>
                  <a:pt x="2637939" y="1207188"/>
                  <a:pt x="2614803" y="1261886"/>
                </a:cubicBezTo>
                <a:lnTo>
                  <a:pt x="2573301" y="1338348"/>
                </a:lnTo>
                <a:lnTo>
                  <a:pt x="2583980" y="1358023"/>
                </a:lnTo>
                <a:cubicBezTo>
                  <a:pt x="2607116" y="1412722"/>
                  <a:pt x="2619909" y="1472860"/>
                  <a:pt x="2619909" y="1535986"/>
                </a:cubicBezTo>
                <a:cubicBezTo>
                  <a:pt x="2619909" y="1725365"/>
                  <a:pt x="2504768" y="1887851"/>
                  <a:pt x="2340672" y="1957257"/>
                </a:cubicBezTo>
                <a:lnTo>
                  <a:pt x="2331525" y="1960097"/>
                </a:lnTo>
                <a:lnTo>
                  <a:pt x="2343493" y="1998648"/>
                </a:lnTo>
                <a:cubicBezTo>
                  <a:pt x="2349583" y="2028411"/>
                  <a:pt x="2352781" y="2059227"/>
                  <a:pt x="2352781" y="2090790"/>
                </a:cubicBezTo>
                <a:cubicBezTo>
                  <a:pt x="2352781" y="2343295"/>
                  <a:pt x="2148086" y="2547990"/>
                  <a:pt x="1895581" y="2547990"/>
                </a:cubicBezTo>
                <a:cubicBezTo>
                  <a:pt x="1769329" y="2547990"/>
                  <a:pt x="1655029" y="2496817"/>
                  <a:pt x="1572292" y="2414080"/>
                </a:cubicBezTo>
                <a:lnTo>
                  <a:pt x="1537784" y="2372256"/>
                </a:lnTo>
                <a:lnTo>
                  <a:pt x="1520229" y="2393533"/>
                </a:lnTo>
                <a:cubicBezTo>
                  <a:pt x="1437492" y="2476270"/>
                  <a:pt x="1323192" y="2527443"/>
                  <a:pt x="1196939" y="2527443"/>
                </a:cubicBezTo>
                <a:cubicBezTo>
                  <a:pt x="1007560" y="2527443"/>
                  <a:pt x="845075" y="2412302"/>
                  <a:pt x="775668" y="2248206"/>
                </a:cubicBezTo>
                <a:lnTo>
                  <a:pt x="749090" y="2162586"/>
                </a:lnTo>
                <a:lnTo>
                  <a:pt x="712825" y="2192507"/>
                </a:lnTo>
                <a:cubicBezTo>
                  <a:pt x="639855" y="2241804"/>
                  <a:pt x="551889" y="2270589"/>
                  <a:pt x="457200" y="2270589"/>
                </a:cubicBezTo>
                <a:cubicBezTo>
                  <a:pt x="204695" y="2270589"/>
                  <a:pt x="0" y="2065894"/>
                  <a:pt x="0" y="1813389"/>
                </a:cubicBezTo>
                <a:cubicBezTo>
                  <a:pt x="0" y="1655574"/>
                  <a:pt x="79959" y="1516434"/>
                  <a:pt x="201575" y="1434272"/>
                </a:cubicBezTo>
                <a:lnTo>
                  <a:pt x="212623" y="1428275"/>
                </a:lnTo>
                <a:lnTo>
                  <a:pt x="204497" y="1402097"/>
                </a:lnTo>
                <a:cubicBezTo>
                  <a:pt x="198407" y="1372334"/>
                  <a:pt x="195209" y="1341518"/>
                  <a:pt x="195209" y="1309955"/>
                </a:cubicBezTo>
                <a:cubicBezTo>
                  <a:pt x="195209" y="1246829"/>
                  <a:pt x="208002" y="1186691"/>
                  <a:pt x="231138" y="1131992"/>
                </a:cubicBezTo>
                <a:lnTo>
                  <a:pt x="249742" y="1097716"/>
                </a:lnTo>
                <a:lnTo>
                  <a:pt x="210589" y="1025581"/>
                </a:lnTo>
                <a:cubicBezTo>
                  <a:pt x="187453" y="970883"/>
                  <a:pt x="174660" y="910744"/>
                  <a:pt x="174660" y="847618"/>
                </a:cubicBezTo>
                <a:cubicBezTo>
                  <a:pt x="174660" y="595113"/>
                  <a:pt x="379355" y="390418"/>
                  <a:pt x="631860" y="390418"/>
                </a:cubicBezTo>
                <a:lnTo>
                  <a:pt x="714806" y="398780"/>
                </a:lnTo>
                <a:lnTo>
                  <a:pt x="718205" y="365058"/>
                </a:lnTo>
                <a:cubicBezTo>
                  <a:pt x="760837" y="156720"/>
                  <a:pt x="945174" y="0"/>
                  <a:pt x="116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B90324-5DBB-4093-87EC-7ED32119AE58}"/>
              </a:ext>
            </a:extLst>
          </p:cNvPr>
          <p:cNvGrpSpPr>
            <a:grpSpLocks noChangeAspect="1"/>
          </p:cNvGrpSpPr>
          <p:nvPr/>
        </p:nvGrpSpPr>
        <p:grpSpPr>
          <a:xfrm>
            <a:off x="8914000" y="1585566"/>
            <a:ext cx="1084541" cy="1275339"/>
            <a:chOff x="8288338" y="1039813"/>
            <a:chExt cx="457201" cy="537634"/>
          </a:xfrm>
        </p:grpSpPr>
        <p:sp>
          <p:nvSpPr>
            <p:cNvPr id="41" name="Freeform 73">
              <a:extLst>
                <a:ext uri="{FF2B5EF4-FFF2-40B4-BE49-F238E27FC236}">
                  <a16:creationId xmlns:a16="http://schemas.microsoft.com/office/drawing/2014/main" id="{0FA6E53D-F9A4-4071-BE76-DC80CBDCA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1040871"/>
              <a:ext cx="254000" cy="352425"/>
            </a:xfrm>
            <a:custGeom>
              <a:avLst/>
              <a:gdLst>
                <a:gd name="T0" fmla="*/ 1563 w 1563"/>
                <a:gd name="T1" fmla="*/ 0 h 2106"/>
                <a:gd name="T2" fmla="*/ 1563 w 1563"/>
                <a:gd name="T3" fmla="*/ 1204 h 2106"/>
                <a:gd name="T4" fmla="*/ 0 w 1563"/>
                <a:gd name="T5" fmla="*/ 2106 h 2106"/>
                <a:gd name="T6" fmla="*/ 0 w 1563"/>
                <a:gd name="T7" fmla="*/ 903 h 2106"/>
                <a:gd name="T8" fmla="*/ 1563 w 1563"/>
                <a:gd name="T9" fmla="*/ 0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3" h="2106">
                  <a:moveTo>
                    <a:pt x="1563" y="0"/>
                  </a:moveTo>
                  <a:lnTo>
                    <a:pt x="1563" y="1204"/>
                  </a:lnTo>
                  <a:lnTo>
                    <a:pt x="0" y="2106"/>
                  </a:lnTo>
                  <a:lnTo>
                    <a:pt x="0" y="903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74">
              <a:extLst>
                <a:ext uri="{FF2B5EF4-FFF2-40B4-BE49-F238E27FC236}">
                  <a16:creationId xmlns:a16="http://schemas.microsoft.com/office/drawing/2014/main" id="{36CE0B80-1CE8-401F-AA6E-E9431434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260475"/>
              <a:ext cx="425450" cy="260350"/>
            </a:xfrm>
            <a:custGeom>
              <a:avLst/>
              <a:gdLst>
                <a:gd name="T0" fmla="*/ 1563 w 2605"/>
                <a:gd name="T1" fmla="*/ 0 h 1562"/>
                <a:gd name="T2" fmla="*/ 0 w 2605"/>
                <a:gd name="T3" fmla="*/ 903 h 1562"/>
                <a:gd name="T4" fmla="*/ 0 w 2605"/>
                <a:gd name="T5" fmla="*/ 960 h 1562"/>
                <a:gd name="T6" fmla="*/ 1042 w 2605"/>
                <a:gd name="T7" fmla="*/ 1562 h 1562"/>
                <a:gd name="T8" fmla="*/ 2605 w 2605"/>
                <a:gd name="T9" fmla="*/ 660 h 1562"/>
                <a:gd name="T10" fmla="*/ 2605 w 2605"/>
                <a:gd name="T11" fmla="*/ 602 h 1562"/>
                <a:gd name="T12" fmla="*/ 1563 w 2605"/>
                <a:gd name="T13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5" h="1562">
                  <a:moveTo>
                    <a:pt x="1563" y="0"/>
                  </a:moveTo>
                  <a:lnTo>
                    <a:pt x="0" y="903"/>
                  </a:lnTo>
                  <a:lnTo>
                    <a:pt x="0" y="960"/>
                  </a:lnTo>
                  <a:lnTo>
                    <a:pt x="1042" y="1562"/>
                  </a:lnTo>
                  <a:lnTo>
                    <a:pt x="2605" y="660"/>
                  </a:lnTo>
                  <a:lnTo>
                    <a:pt x="2605" y="602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75">
              <a:extLst>
                <a:ext uri="{FF2B5EF4-FFF2-40B4-BE49-F238E27FC236}">
                  <a16:creationId xmlns:a16="http://schemas.microsoft.com/office/drawing/2014/main" id="{D15CEE2D-1722-47EB-9E15-81FA6760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1" y="1369484"/>
              <a:ext cx="255588" cy="207963"/>
            </a:xfrm>
            <a:custGeom>
              <a:avLst/>
              <a:gdLst>
                <a:gd name="T0" fmla="*/ 1563 w 1563"/>
                <a:gd name="T1" fmla="*/ 0 h 1240"/>
                <a:gd name="T2" fmla="*/ 1563 w 1563"/>
                <a:gd name="T3" fmla="*/ 338 h 1240"/>
                <a:gd name="T4" fmla="*/ 0 w 1563"/>
                <a:gd name="T5" fmla="*/ 1240 h 1240"/>
                <a:gd name="T6" fmla="*/ 0 w 1563"/>
                <a:gd name="T7" fmla="*/ 902 h 1240"/>
                <a:gd name="T8" fmla="*/ 1563 w 1563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3" h="1240">
                  <a:moveTo>
                    <a:pt x="1563" y="0"/>
                  </a:moveTo>
                  <a:lnTo>
                    <a:pt x="1563" y="338"/>
                  </a:lnTo>
                  <a:lnTo>
                    <a:pt x="0" y="1240"/>
                  </a:lnTo>
                  <a:lnTo>
                    <a:pt x="0" y="902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4A4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76">
              <a:extLst>
                <a:ext uri="{FF2B5EF4-FFF2-40B4-BE49-F238E27FC236}">
                  <a16:creationId xmlns:a16="http://schemas.microsoft.com/office/drawing/2014/main" id="{00DAAAC4-8EA1-4605-AFC4-054CB5EB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420284"/>
              <a:ext cx="169863" cy="157163"/>
            </a:xfrm>
            <a:custGeom>
              <a:avLst/>
              <a:gdLst>
                <a:gd name="T0" fmla="*/ 0 w 1042"/>
                <a:gd name="T1" fmla="*/ 0 h 940"/>
                <a:gd name="T2" fmla="*/ 1042 w 1042"/>
                <a:gd name="T3" fmla="*/ 602 h 940"/>
                <a:gd name="T4" fmla="*/ 1042 w 1042"/>
                <a:gd name="T5" fmla="*/ 940 h 940"/>
                <a:gd name="T6" fmla="*/ 0 w 1042"/>
                <a:gd name="T7" fmla="*/ 339 h 940"/>
                <a:gd name="T8" fmla="*/ 0 w 1042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940">
                  <a:moveTo>
                    <a:pt x="0" y="0"/>
                  </a:moveTo>
                  <a:lnTo>
                    <a:pt x="1042" y="602"/>
                  </a:lnTo>
                  <a:lnTo>
                    <a:pt x="1042" y="940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991993D4-1176-4011-9EED-FCFB3EAE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1039813"/>
              <a:ext cx="33338" cy="220663"/>
            </a:xfrm>
            <a:custGeom>
              <a:avLst/>
              <a:gdLst>
                <a:gd name="T0" fmla="*/ 0 w 200"/>
                <a:gd name="T1" fmla="*/ 0 h 1319"/>
                <a:gd name="T2" fmla="*/ 200 w 200"/>
                <a:gd name="T3" fmla="*/ 116 h 1319"/>
                <a:gd name="T4" fmla="*/ 200 w 200"/>
                <a:gd name="T5" fmla="*/ 1319 h 1319"/>
                <a:gd name="T6" fmla="*/ 0 w 200"/>
                <a:gd name="T7" fmla="*/ 1204 h 1319"/>
                <a:gd name="T8" fmla="*/ 0 w 200"/>
                <a:gd name="T9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19">
                  <a:moveTo>
                    <a:pt x="0" y="0"/>
                  </a:moveTo>
                  <a:lnTo>
                    <a:pt x="200" y="116"/>
                  </a:lnTo>
                  <a:lnTo>
                    <a:pt x="200" y="1319"/>
                  </a:lnTo>
                  <a:lnTo>
                    <a:pt x="0" y="1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78">
              <a:extLst>
                <a:ext uri="{FF2B5EF4-FFF2-40B4-BE49-F238E27FC236}">
                  <a16:creationId xmlns:a16="http://schemas.microsoft.com/office/drawing/2014/main" id="{CEF0A0CC-B27F-43DC-9595-94C4D60D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260475"/>
              <a:ext cx="425450" cy="250825"/>
            </a:xfrm>
            <a:custGeom>
              <a:avLst/>
              <a:gdLst>
                <a:gd name="T0" fmla="*/ 0 w 2605"/>
                <a:gd name="T1" fmla="*/ 903 h 1504"/>
                <a:gd name="T2" fmla="*/ 1042 w 2605"/>
                <a:gd name="T3" fmla="*/ 1504 h 1504"/>
                <a:gd name="T4" fmla="*/ 2605 w 2605"/>
                <a:gd name="T5" fmla="*/ 602 h 1504"/>
                <a:gd name="T6" fmla="*/ 1563 w 2605"/>
                <a:gd name="T7" fmla="*/ 0 h 1504"/>
                <a:gd name="T8" fmla="*/ 0 w 2605"/>
                <a:gd name="T9" fmla="*/ 9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5" h="1504">
                  <a:moveTo>
                    <a:pt x="0" y="903"/>
                  </a:moveTo>
                  <a:lnTo>
                    <a:pt x="1042" y="1504"/>
                  </a:lnTo>
                  <a:lnTo>
                    <a:pt x="2605" y="602"/>
                  </a:lnTo>
                  <a:lnTo>
                    <a:pt x="1563" y="0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475095BA-8127-42B8-9390-300A14E7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963" y="1268413"/>
              <a:ext cx="395288" cy="234950"/>
            </a:xfrm>
            <a:custGeom>
              <a:avLst/>
              <a:gdLst>
                <a:gd name="T0" fmla="*/ 0 w 2425"/>
                <a:gd name="T1" fmla="*/ 851 h 1400"/>
                <a:gd name="T2" fmla="*/ 952 w 2425"/>
                <a:gd name="T3" fmla="*/ 1400 h 1400"/>
                <a:gd name="T4" fmla="*/ 2425 w 2425"/>
                <a:gd name="T5" fmla="*/ 550 h 1400"/>
                <a:gd name="T6" fmla="*/ 1473 w 2425"/>
                <a:gd name="T7" fmla="*/ 0 h 1400"/>
                <a:gd name="T8" fmla="*/ 0 w 2425"/>
                <a:gd name="T9" fmla="*/ 851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5" h="1400">
                  <a:moveTo>
                    <a:pt x="0" y="851"/>
                  </a:moveTo>
                  <a:cubicBezTo>
                    <a:pt x="116" y="917"/>
                    <a:pt x="912" y="1377"/>
                    <a:pt x="952" y="1400"/>
                  </a:cubicBezTo>
                  <a:cubicBezTo>
                    <a:pt x="994" y="1376"/>
                    <a:pt x="2303" y="620"/>
                    <a:pt x="2425" y="550"/>
                  </a:cubicBezTo>
                  <a:cubicBezTo>
                    <a:pt x="2310" y="483"/>
                    <a:pt x="1514" y="23"/>
                    <a:pt x="1473" y="0"/>
                  </a:cubicBezTo>
                  <a:cubicBezTo>
                    <a:pt x="1431" y="24"/>
                    <a:pt x="122" y="780"/>
                    <a:pt x="0" y="851"/>
                  </a:cubicBezTo>
                  <a:close/>
                </a:path>
              </a:pathLst>
            </a:custGeom>
            <a:solidFill>
              <a:srgbClr val="4A4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853E962E-F843-417A-A56D-CEBE46087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1384300"/>
              <a:ext cx="34925" cy="20638"/>
            </a:xfrm>
            <a:custGeom>
              <a:avLst/>
              <a:gdLst>
                <a:gd name="T0" fmla="*/ 0 w 214"/>
                <a:gd name="T1" fmla="*/ 99 h 124"/>
                <a:gd name="T2" fmla="*/ 43 w 214"/>
                <a:gd name="T3" fmla="*/ 124 h 124"/>
                <a:gd name="T4" fmla="*/ 214 w 214"/>
                <a:gd name="T5" fmla="*/ 25 h 124"/>
                <a:gd name="T6" fmla="*/ 171 w 214"/>
                <a:gd name="T7" fmla="*/ 0 h 124"/>
                <a:gd name="T8" fmla="*/ 0 w 214"/>
                <a:gd name="T9" fmla="*/ 9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4">
                  <a:moveTo>
                    <a:pt x="0" y="99"/>
                  </a:moveTo>
                  <a:lnTo>
                    <a:pt x="43" y="124"/>
                  </a:lnTo>
                  <a:lnTo>
                    <a:pt x="214" y="25"/>
                  </a:lnTo>
                  <a:lnTo>
                    <a:pt x="17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90175CE-EC17-49CA-A2F6-69878FD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1389063"/>
              <a:ext cx="26988" cy="31750"/>
            </a:xfrm>
            <a:custGeom>
              <a:avLst/>
              <a:gdLst>
                <a:gd name="T0" fmla="*/ 0 w 171"/>
                <a:gd name="T1" fmla="*/ 99 h 197"/>
                <a:gd name="T2" fmla="*/ 0 w 171"/>
                <a:gd name="T3" fmla="*/ 197 h 197"/>
                <a:gd name="T4" fmla="*/ 171 w 171"/>
                <a:gd name="T5" fmla="*/ 99 h 197"/>
                <a:gd name="T6" fmla="*/ 171 w 171"/>
                <a:gd name="T7" fmla="*/ 0 h 197"/>
                <a:gd name="T8" fmla="*/ 0 w 171"/>
                <a:gd name="T9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7">
                  <a:moveTo>
                    <a:pt x="0" y="99"/>
                  </a:moveTo>
                  <a:lnTo>
                    <a:pt x="0" y="197"/>
                  </a:lnTo>
                  <a:lnTo>
                    <a:pt x="171" y="99"/>
                  </a:lnTo>
                  <a:lnTo>
                    <a:pt x="17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82">
              <a:extLst>
                <a:ext uri="{FF2B5EF4-FFF2-40B4-BE49-F238E27FC236}">
                  <a16:creationId xmlns:a16="http://schemas.microsoft.com/office/drawing/2014/main" id="{0657F149-8D6D-43BC-99F7-6FEFC061F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1400175"/>
              <a:ext cx="7938" cy="20638"/>
            </a:xfrm>
            <a:custGeom>
              <a:avLst/>
              <a:gdLst>
                <a:gd name="T0" fmla="*/ 0 w 43"/>
                <a:gd name="T1" fmla="*/ 0 h 123"/>
                <a:gd name="T2" fmla="*/ 43 w 43"/>
                <a:gd name="T3" fmla="*/ 25 h 123"/>
                <a:gd name="T4" fmla="*/ 43 w 43"/>
                <a:gd name="T5" fmla="*/ 123 h 123"/>
                <a:gd name="T6" fmla="*/ 0 w 43"/>
                <a:gd name="T7" fmla="*/ 99 h 123"/>
                <a:gd name="T8" fmla="*/ 0 w 43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3">
                  <a:moveTo>
                    <a:pt x="0" y="0"/>
                  </a:moveTo>
                  <a:lnTo>
                    <a:pt x="43" y="25"/>
                  </a:lnTo>
                  <a:lnTo>
                    <a:pt x="43" y="123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83">
              <a:extLst>
                <a:ext uri="{FF2B5EF4-FFF2-40B4-BE49-F238E27FC236}">
                  <a16:creationId xmlns:a16="http://schemas.microsoft.com/office/drawing/2014/main" id="{3199D5A0-459E-41E7-BC9F-276C794F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1" y="1392238"/>
              <a:ext cx="7938" cy="4763"/>
            </a:xfrm>
            <a:custGeom>
              <a:avLst/>
              <a:gdLst>
                <a:gd name="T0" fmla="*/ 0 w 48"/>
                <a:gd name="T1" fmla="*/ 19 h 28"/>
                <a:gd name="T2" fmla="*/ 15 w 48"/>
                <a:gd name="T3" fmla="*/ 28 h 28"/>
                <a:gd name="T4" fmla="*/ 48 w 48"/>
                <a:gd name="T5" fmla="*/ 9 h 28"/>
                <a:gd name="T6" fmla="*/ 33 w 48"/>
                <a:gd name="T7" fmla="*/ 0 h 28"/>
                <a:gd name="T8" fmla="*/ 0 w 48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0" y="19"/>
                  </a:moveTo>
                  <a:lnTo>
                    <a:pt x="15" y="28"/>
                  </a:lnTo>
                  <a:lnTo>
                    <a:pt x="48" y="9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84">
              <a:extLst>
                <a:ext uri="{FF2B5EF4-FFF2-40B4-BE49-F238E27FC236}">
                  <a16:creationId xmlns:a16="http://schemas.microsoft.com/office/drawing/2014/main" id="{2FB98760-7AFC-4B10-9C39-C51B4CC8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1393825"/>
              <a:ext cx="6350" cy="14288"/>
            </a:xfrm>
            <a:custGeom>
              <a:avLst/>
              <a:gdLst>
                <a:gd name="T0" fmla="*/ 0 w 33"/>
                <a:gd name="T1" fmla="*/ 19 h 86"/>
                <a:gd name="T2" fmla="*/ 0 w 33"/>
                <a:gd name="T3" fmla="*/ 86 h 86"/>
                <a:gd name="T4" fmla="*/ 33 w 33"/>
                <a:gd name="T5" fmla="*/ 67 h 86"/>
                <a:gd name="T6" fmla="*/ 33 w 33"/>
                <a:gd name="T7" fmla="*/ 0 h 86"/>
                <a:gd name="T8" fmla="*/ 0 w 33"/>
                <a:gd name="T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19"/>
                  </a:moveTo>
                  <a:lnTo>
                    <a:pt x="0" y="86"/>
                  </a:lnTo>
                  <a:lnTo>
                    <a:pt x="33" y="67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85">
              <a:extLst>
                <a:ext uri="{FF2B5EF4-FFF2-40B4-BE49-F238E27FC236}">
                  <a16:creationId xmlns:a16="http://schemas.microsoft.com/office/drawing/2014/main" id="{FE1C06D6-2168-49A1-AF6D-E4FE74FA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1" y="1395413"/>
              <a:ext cx="1588" cy="12700"/>
            </a:xfrm>
            <a:custGeom>
              <a:avLst/>
              <a:gdLst>
                <a:gd name="T0" fmla="*/ 0 w 15"/>
                <a:gd name="T1" fmla="*/ 0 h 76"/>
                <a:gd name="T2" fmla="*/ 15 w 15"/>
                <a:gd name="T3" fmla="*/ 9 h 76"/>
                <a:gd name="T4" fmla="*/ 15 w 15"/>
                <a:gd name="T5" fmla="*/ 76 h 76"/>
                <a:gd name="T6" fmla="*/ 0 w 15"/>
                <a:gd name="T7" fmla="*/ 67 h 76"/>
                <a:gd name="T8" fmla="*/ 0 w 1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6">
                  <a:moveTo>
                    <a:pt x="0" y="0"/>
                  </a:moveTo>
                  <a:lnTo>
                    <a:pt x="15" y="9"/>
                  </a:lnTo>
                  <a:lnTo>
                    <a:pt x="15" y="76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86">
              <a:extLst>
                <a:ext uri="{FF2B5EF4-FFF2-40B4-BE49-F238E27FC236}">
                  <a16:creationId xmlns:a16="http://schemas.microsoft.com/office/drawing/2014/main" id="{9DF2CB04-9FB5-4974-A53F-640812BA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1" y="1397000"/>
              <a:ext cx="7938" cy="4763"/>
            </a:xfrm>
            <a:custGeom>
              <a:avLst/>
              <a:gdLst>
                <a:gd name="T0" fmla="*/ 0 w 49"/>
                <a:gd name="T1" fmla="*/ 19 h 28"/>
                <a:gd name="T2" fmla="*/ 16 w 49"/>
                <a:gd name="T3" fmla="*/ 28 h 28"/>
                <a:gd name="T4" fmla="*/ 49 w 49"/>
                <a:gd name="T5" fmla="*/ 9 h 28"/>
                <a:gd name="T6" fmla="*/ 33 w 49"/>
                <a:gd name="T7" fmla="*/ 0 h 28"/>
                <a:gd name="T8" fmla="*/ 0 w 49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8">
                  <a:moveTo>
                    <a:pt x="0" y="19"/>
                  </a:moveTo>
                  <a:lnTo>
                    <a:pt x="16" y="28"/>
                  </a:lnTo>
                  <a:lnTo>
                    <a:pt x="49" y="9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87">
              <a:extLst>
                <a:ext uri="{FF2B5EF4-FFF2-40B4-BE49-F238E27FC236}">
                  <a16:creationId xmlns:a16="http://schemas.microsoft.com/office/drawing/2014/main" id="{199BD99A-EB87-4AAF-BF2A-85A5462C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788" y="1398588"/>
              <a:ext cx="6350" cy="14288"/>
            </a:xfrm>
            <a:custGeom>
              <a:avLst/>
              <a:gdLst>
                <a:gd name="T0" fmla="*/ 0 w 33"/>
                <a:gd name="T1" fmla="*/ 19 h 85"/>
                <a:gd name="T2" fmla="*/ 0 w 33"/>
                <a:gd name="T3" fmla="*/ 85 h 85"/>
                <a:gd name="T4" fmla="*/ 33 w 33"/>
                <a:gd name="T5" fmla="*/ 66 h 85"/>
                <a:gd name="T6" fmla="*/ 33 w 33"/>
                <a:gd name="T7" fmla="*/ 0 h 85"/>
                <a:gd name="T8" fmla="*/ 0 w 33"/>
                <a:gd name="T9" fmla="*/ 1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5">
                  <a:moveTo>
                    <a:pt x="0" y="19"/>
                  </a:moveTo>
                  <a:lnTo>
                    <a:pt x="0" y="85"/>
                  </a:lnTo>
                  <a:lnTo>
                    <a:pt x="33" y="66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88">
              <a:extLst>
                <a:ext uri="{FF2B5EF4-FFF2-40B4-BE49-F238E27FC236}">
                  <a16:creationId xmlns:a16="http://schemas.microsoft.com/office/drawing/2014/main" id="{A5B084FD-B65A-4DE1-AA8C-8ABE90C71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1" y="1400175"/>
              <a:ext cx="1588" cy="12700"/>
            </a:xfrm>
            <a:custGeom>
              <a:avLst/>
              <a:gdLst>
                <a:gd name="T0" fmla="*/ 0 w 16"/>
                <a:gd name="T1" fmla="*/ 0 h 75"/>
                <a:gd name="T2" fmla="*/ 16 w 16"/>
                <a:gd name="T3" fmla="*/ 9 h 75"/>
                <a:gd name="T4" fmla="*/ 16 w 16"/>
                <a:gd name="T5" fmla="*/ 75 h 75"/>
                <a:gd name="T6" fmla="*/ 0 w 16"/>
                <a:gd name="T7" fmla="*/ 66 h 75"/>
                <a:gd name="T8" fmla="*/ 0 w 16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5">
                  <a:moveTo>
                    <a:pt x="0" y="0"/>
                  </a:moveTo>
                  <a:lnTo>
                    <a:pt x="16" y="9"/>
                  </a:lnTo>
                  <a:lnTo>
                    <a:pt x="16" y="75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89">
              <a:extLst>
                <a:ext uri="{FF2B5EF4-FFF2-40B4-BE49-F238E27FC236}">
                  <a16:creationId xmlns:a16="http://schemas.microsoft.com/office/drawing/2014/main" id="{DA4EB78B-FBD8-4076-BB04-7A408857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3" y="1400175"/>
              <a:ext cx="7938" cy="4763"/>
            </a:xfrm>
            <a:custGeom>
              <a:avLst/>
              <a:gdLst>
                <a:gd name="T0" fmla="*/ 0 w 48"/>
                <a:gd name="T1" fmla="*/ 19 h 28"/>
                <a:gd name="T2" fmla="*/ 15 w 48"/>
                <a:gd name="T3" fmla="*/ 28 h 28"/>
                <a:gd name="T4" fmla="*/ 48 w 48"/>
                <a:gd name="T5" fmla="*/ 9 h 28"/>
                <a:gd name="T6" fmla="*/ 33 w 48"/>
                <a:gd name="T7" fmla="*/ 0 h 28"/>
                <a:gd name="T8" fmla="*/ 0 w 48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0" y="19"/>
                  </a:moveTo>
                  <a:lnTo>
                    <a:pt x="15" y="28"/>
                  </a:lnTo>
                  <a:lnTo>
                    <a:pt x="48" y="9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90">
              <a:extLst>
                <a:ext uri="{FF2B5EF4-FFF2-40B4-BE49-F238E27FC236}">
                  <a16:creationId xmlns:a16="http://schemas.microsoft.com/office/drawing/2014/main" id="{83B7CF49-C28B-4F62-9090-A040ED7B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1401763"/>
              <a:ext cx="4763" cy="14288"/>
            </a:xfrm>
            <a:custGeom>
              <a:avLst/>
              <a:gdLst>
                <a:gd name="T0" fmla="*/ 0 w 33"/>
                <a:gd name="T1" fmla="*/ 19 h 86"/>
                <a:gd name="T2" fmla="*/ 0 w 33"/>
                <a:gd name="T3" fmla="*/ 86 h 86"/>
                <a:gd name="T4" fmla="*/ 33 w 33"/>
                <a:gd name="T5" fmla="*/ 67 h 86"/>
                <a:gd name="T6" fmla="*/ 33 w 33"/>
                <a:gd name="T7" fmla="*/ 0 h 86"/>
                <a:gd name="T8" fmla="*/ 0 w 33"/>
                <a:gd name="T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19"/>
                  </a:moveTo>
                  <a:lnTo>
                    <a:pt x="0" y="86"/>
                  </a:lnTo>
                  <a:lnTo>
                    <a:pt x="33" y="67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91">
              <a:extLst>
                <a:ext uri="{FF2B5EF4-FFF2-40B4-BE49-F238E27FC236}">
                  <a16:creationId xmlns:a16="http://schemas.microsoft.com/office/drawing/2014/main" id="{4771F0FA-77F8-4C6D-BA24-A38FADBCC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3" y="1403350"/>
              <a:ext cx="3175" cy="12700"/>
            </a:xfrm>
            <a:custGeom>
              <a:avLst/>
              <a:gdLst>
                <a:gd name="T0" fmla="*/ 0 w 15"/>
                <a:gd name="T1" fmla="*/ 0 h 76"/>
                <a:gd name="T2" fmla="*/ 15 w 15"/>
                <a:gd name="T3" fmla="*/ 9 h 76"/>
                <a:gd name="T4" fmla="*/ 15 w 15"/>
                <a:gd name="T5" fmla="*/ 76 h 76"/>
                <a:gd name="T6" fmla="*/ 0 w 15"/>
                <a:gd name="T7" fmla="*/ 67 h 76"/>
                <a:gd name="T8" fmla="*/ 0 w 1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6">
                  <a:moveTo>
                    <a:pt x="0" y="0"/>
                  </a:moveTo>
                  <a:lnTo>
                    <a:pt x="15" y="9"/>
                  </a:lnTo>
                  <a:lnTo>
                    <a:pt x="15" y="76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92">
              <a:extLst>
                <a:ext uri="{FF2B5EF4-FFF2-40B4-BE49-F238E27FC236}">
                  <a16:creationId xmlns:a16="http://schemas.microsoft.com/office/drawing/2014/main" id="{2F9E3767-55D7-4CCC-9E10-9FF2420B0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1385888"/>
              <a:ext cx="12700" cy="7938"/>
            </a:xfrm>
            <a:custGeom>
              <a:avLst/>
              <a:gdLst>
                <a:gd name="T0" fmla="*/ 0 w 83"/>
                <a:gd name="T1" fmla="*/ 35 h 48"/>
                <a:gd name="T2" fmla="*/ 22 w 83"/>
                <a:gd name="T3" fmla="*/ 48 h 48"/>
                <a:gd name="T4" fmla="*/ 83 w 83"/>
                <a:gd name="T5" fmla="*/ 12 h 48"/>
                <a:gd name="T6" fmla="*/ 61 w 83"/>
                <a:gd name="T7" fmla="*/ 0 h 48"/>
                <a:gd name="T8" fmla="*/ 0 w 83"/>
                <a:gd name="T9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0" y="35"/>
                  </a:moveTo>
                  <a:lnTo>
                    <a:pt x="22" y="48"/>
                  </a:lnTo>
                  <a:lnTo>
                    <a:pt x="83" y="12"/>
                  </a:lnTo>
                  <a:lnTo>
                    <a:pt x="61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4A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93">
              <a:extLst>
                <a:ext uri="{FF2B5EF4-FFF2-40B4-BE49-F238E27FC236}">
                  <a16:creationId xmlns:a16="http://schemas.microsoft.com/office/drawing/2014/main" id="{7F612E0D-3A29-489F-A845-64910A09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938" y="1489075"/>
              <a:ext cx="34925" cy="20638"/>
            </a:xfrm>
            <a:custGeom>
              <a:avLst/>
              <a:gdLst>
                <a:gd name="T0" fmla="*/ 0 w 213"/>
                <a:gd name="T1" fmla="*/ 99 h 123"/>
                <a:gd name="T2" fmla="*/ 42 w 213"/>
                <a:gd name="T3" fmla="*/ 123 h 123"/>
                <a:gd name="T4" fmla="*/ 213 w 213"/>
                <a:gd name="T5" fmla="*/ 24 h 123"/>
                <a:gd name="T6" fmla="*/ 171 w 213"/>
                <a:gd name="T7" fmla="*/ 0 h 123"/>
                <a:gd name="T8" fmla="*/ 0 w 213"/>
                <a:gd name="T9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3">
                  <a:moveTo>
                    <a:pt x="0" y="99"/>
                  </a:moveTo>
                  <a:lnTo>
                    <a:pt x="42" y="123"/>
                  </a:lnTo>
                  <a:lnTo>
                    <a:pt x="213" y="24"/>
                  </a:lnTo>
                  <a:lnTo>
                    <a:pt x="17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A211C8C6-C060-4A17-A0E6-F361C412B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1493838"/>
              <a:ext cx="28575" cy="33338"/>
            </a:xfrm>
            <a:custGeom>
              <a:avLst/>
              <a:gdLst>
                <a:gd name="T0" fmla="*/ 0 w 171"/>
                <a:gd name="T1" fmla="*/ 99 h 198"/>
                <a:gd name="T2" fmla="*/ 0 w 171"/>
                <a:gd name="T3" fmla="*/ 198 h 198"/>
                <a:gd name="T4" fmla="*/ 171 w 171"/>
                <a:gd name="T5" fmla="*/ 99 h 198"/>
                <a:gd name="T6" fmla="*/ 171 w 171"/>
                <a:gd name="T7" fmla="*/ 0 h 198"/>
                <a:gd name="T8" fmla="*/ 0 w 171"/>
                <a:gd name="T9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8">
                  <a:moveTo>
                    <a:pt x="0" y="99"/>
                  </a:moveTo>
                  <a:lnTo>
                    <a:pt x="0" y="198"/>
                  </a:lnTo>
                  <a:lnTo>
                    <a:pt x="171" y="99"/>
                  </a:lnTo>
                  <a:lnTo>
                    <a:pt x="17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95">
              <a:extLst>
                <a:ext uri="{FF2B5EF4-FFF2-40B4-BE49-F238E27FC236}">
                  <a16:creationId xmlns:a16="http://schemas.microsoft.com/office/drawing/2014/main" id="{02049CAD-9EEA-48E9-8B58-1D35B03D4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938" y="1506538"/>
              <a:ext cx="6350" cy="20638"/>
            </a:xfrm>
            <a:custGeom>
              <a:avLst/>
              <a:gdLst>
                <a:gd name="T0" fmla="*/ 0 w 42"/>
                <a:gd name="T1" fmla="*/ 0 h 123"/>
                <a:gd name="T2" fmla="*/ 42 w 42"/>
                <a:gd name="T3" fmla="*/ 24 h 123"/>
                <a:gd name="T4" fmla="*/ 42 w 42"/>
                <a:gd name="T5" fmla="*/ 123 h 123"/>
                <a:gd name="T6" fmla="*/ 0 w 42"/>
                <a:gd name="T7" fmla="*/ 98 h 123"/>
                <a:gd name="T8" fmla="*/ 0 w 4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23">
                  <a:moveTo>
                    <a:pt x="0" y="0"/>
                  </a:moveTo>
                  <a:lnTo>
                    <a:pt x="42" y="24"/>
                  </a:lnTo>
                  <a:lnTo>
                    <a:pt x="42" y="123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id="{17CECEFC-5652-47BA-866A-FCCD2951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1497013"/>
              <a:ext cx="7938" cy="4763"/>
            </a:xfrm>
            <a:custGeom>
              <a:avLst/>
              <a:gdLst>
                <a:gd name="T0" fmla="*/ 0 w 48"/>
                <a:gd name="T1" fmla="*/ 19 h 28"/>
                <a:gd name="T2" fmla="*/ 15 w 48"/>
                <a:gd name="T3" fmla="*/ 28 h 28"/>
                <a:gd name="T4" fmla="*/ 48 w 48"/>
                <a:gd name="T5" fmla="*/ 9 h 28"/>
                <a:gd name="T6" fmla="*/ 33 w 48"/>
                <a:gd name="T7" fmla="*/ 0 h 28"/>
                <a:gd name="T8" fmla="*/ 0 w 48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0" y="19"/>
                  </a:moveTo>
                  <a:lnTo>
                    <a:pt x="15" y="28"/>
                  </a:lnTo>
                  <a:lnTo>
                    <a:pt x="48" y="9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97">
              <a:extLst>
                <a:ext uri="{FF2B5EF4-FFF2-40B4-BE49-F238E27FC236}">
                  <a16:creationId xmlns:a16="http://schemas.microsoft.com/office/drawing/2014/main" id="{321836B5-F3E0-44B8-B41E-F97138DE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6" y="1498600"/>
              <a:ext cx="6350" cy="14288"/>
            </a:xfrm>
            <a:custGeom>
              <a:avLst/>
              <a:gdLst>
                <a:gd name="T0" fmla="*/ 0 w 33"/>
                <a:gd name="T1" fmla="*/ 19 h 85"/>
                <a:gd name="T2" fmla="*/ 0 w 33"/>
                <a:gd name="T3" fmla="*/ 85 h 85"/>
                <a:gd name="T4" fmla="*/ 33 w 33"/>
                <a:gd name="T5" fmla="*/ 66 h 85"/>
                <a:gd name="T6" fmla="*/ 33 w 33"/>
                <a:gd name="T7" fmla="*/ 0 h 85"/>
                <a:gd name="T8" fmla="*/ 0 w 33"/>
                <a:gd name="T9" fmla="*/ 1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5">
                  <a:moveTo>
                    <a:pt x="0" y="19"/>
                  </a:moveTo>
                  <a:lnTo>
                    <a:pt x="0" y="85"/>
                  </a:lnTo>
                  <a:lnTo>
                    <a:pt x="33" y="66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98">
              <a:extLst>
                <a:ext uri="{FF2B5EF4-FFF2-40B4-BE49-F238E27FC236}">
                  <a16:creationId xmlns:a16="http://schemas.microsoft.com/office/drawing/2014/main" id="{FCA514DD-9F33-4E6F-A564-EC2FDCCBE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1500188"/>
              <a:ext cx="1588" cy="12700"/>
            </a:xfrm>
            <a:custGeom>
              <a:avLst/>
              <a:gdLst>
                <a:gd name="T0" fmla="*/ 0 w 15"/>
                <a:gd name="T1" fmla="*/ 0 h 75"/>
                <a:gd name="T2" fmla="*/ 15 w 15"/>
                <a:gd name="T3" fmla="*/ 9 h 75"/>
                <a:gd name="T4" fmla="*/ 15 w 15"/>
                <a:gd name="T5" fmla="*/ 75 h 75"/>
                <a:gd name="T6" fmla="*/ 0 w 15"/>
                <a:gd name="T7" fmla="*/ 67 h 75"/>
                <a:gd name="T8" fmla="*/ 0 w 1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5">
                  <a:moveTo>
                    <a:pt x="0" y="0"/>
                  </a:moveTo>
                  <a:lnTo>
                    <a:pt x="15" y="9"/>
                  </a:lnTo>
                  <a:lnTo>
                    <a:pt x="15" y="75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E8E9F4E5-3C9C-4F9D-AA0E-93CFC7541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1501775"/>
              <a:ext cx="7938" cy="4763"/>
            </a:xfrm>
            <a:custGeom>
              <a:avLst/>
              <a:gdLst>
                <a:gd name="T0" fmla="*/ 0 w 49"/>
                <a:gd name="T1" fmla="*/ 19 h 28"/>
                <a:gd name="T2" fmla="*/ 16 w 49"/>
                <a:gd name="T3" fmla="*/ 28 h 28"/>
                <a:gd name="T4" fmla="*/ 49 w 49"/>
                <a:gd name="T5" fmla="*/ 9 h 28"/>
                <a:gd name="T6" fmla="*/ 33 w 49"/>
                <a:gd name="T7" fmla="*/ 0 h 28"/>
                <a:gd name="T8" fmla="*/ 0 w 49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8">
                  <a:moveTo>
                    <a:pt x="0" y="19"/>
                  </a:moveTo>
                  <a:lnTo>
                    <a:pt x="16" y="28"/>
                  </a:lnTo>
                  <a:lnTo>
                    <a:pt x="49" y="9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3E4C80CA-7A4C-4228-82BE-2F3EF7C2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6" y="1503363"/>
              <a:ext cx="6350" cy="14288"/>
            </a:xfrm>
            <a:custGeom>
              <a:avLst/>
              <a:gdLst>
                <a:gd name="T0" fmla="*/ 0 w 33"/>
                <a:gd name="T1" fmla="*/ 19 h 86"/>
                <a:gd name="T2" fmla="*/ 0 w 33"/>
                <a:gd name="T3" fmla="*/ 86 h 86"/>
                <a:gd name="T4" fmla="*/ 33 w 33"/>
                <a:gd name="T5" fmla="*/ 67 h 86"/>
                <a:gd name="T6" fmla="*/ 33 w 33"/>
                <a:gd name="T7" fmla="*/ 0 h 86"/>
                <a:gd name="T8" fmla="*/ 0 w 33"/>
                <a:gd name="T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19"/>
                  </a:moveTo>
                  <a:lnTo>
                    <a:pt x="0" y="86"/>
                  </a:lnTo>
                  <a:lnTo>
                    <a:pt x="33" y="67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3BDD8CA1-B42A-4C2D-AA7D-FC25EFA7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1504950"/>
              <a:ext cx="1588" cy="12700"/>
            </a:xfrm>
            <a:custGeom>
              <a:avLst/>
              <a:gdLst>
                <a:gd name="T0" fmla="*/ 0 w 16"/>
                <a:gd name="T1" fmla="*/ 0 h 76"/>
                <a:gd name="T2" fmla="*/ 16 w 16"/>
                <a:gd name="T3" fmla="*/ 9 h 76"/>
                <a:gd name="T4" fmla="*/ 16 w 16"/>
                <a:gd name="T5" fmla="*/ 76 h 76"/>
                <a:gd name="T6" fmla="*/ 0 w 16"/>
                <a:gd name="T7" fmla="*/ 67 h 76"/>
                <a:gd name="T8" fmla="*/ 0 w 1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6">
                  <a:moveTo>
                    <a:pt x="0" y="0"/>
                  </a:moveTo>
                  <a:lnTo>
                    <a:pt x="16" y="9"/>
                  </a:lnTo>
                  <a:lnTo>
                    <a:pt x="16" y="76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02">
              <a:extLst>
                <a:ext uri="{FF2B5EF4-FFF2-40B4-BE49-F238E27FC236}">
                  <a16:creationId xmlns:a16="http://schemas.microsoft.com/office/drawing/2014/main" id="{611671B7-149B-41B6-9E2C-E5D938F7C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1" y="1504950"/>
              <a:ext cx="7938" cy="4763"/>
            </a:xfrm>
            <a:custGeom>
              <a:avLst/>
              <a:gdLst>
                <a:gd name="T0" fmla="*/ 0 w 49"/>
                <a:gd name="T1" fmla="*/ 19 h 28"/>
                <a:gd name="T2" fmla="*/ 16 w 49"/>
                <a:gd name="T3" fmla="*/ 28 h 28"/>
                <a:gd name="T4" fmla="*/ 49 w 49"/>
                <a:gd name="T5" fmla="*/ 9 h 28"/>
                <a:gd name="T6" fmla="*/ 33 w 49"/>
                <a:gd name="T7" fmla="*/ 0 h 28"/>
                <a:gd name="T8" fmla="*/ 0 w 49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8">
                  <a:moveTo>
                    <a:pt x="0" y="19"/>
                  </a:moveTo>
                  <a:lnTo>
                    <a:pt x="16" y="28"/>
                  </a:lnTo>
                  <a:lnTo>
                    <a:pt x="49" y="9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03">
              <a:extLst>
                <a:ext uri="{FF2B5EF4-FFF2-40B4-BE49-F238E27FC236}">
                  <a16:creationId xmlns:a16="http://schemas.microsoft.com/office/drawing/2014/main" id="{38C7C411-1E58-4024-A983-88FA3D4D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226" y="1506538"/>
              <a:ext cx="4763" cy="14288"/>
            </a:xfrm>
            <a:custGeom>
              <a:avLst/>
              <a:gdLst>
                <a:gd name="T0" fmla="*/ 0 w 33"/>
                <a:gd name="T1" fmla="*/ 19 h 85"/>
                <a:gd name="T2" fmla="*/ 0 w 33"/>
                <a:gd name="T3" fmla="*/ 85 h 85"/>
                <a:gd name="T4" fmla="*/ 33 w 33"/>
                <a:gd name="T5" fmla="*/ 66 h 85"/>
                <a:gd name="T6" fmla="*/ 33 w 33"/>
                <a:gd name="T7" fmla="*/ 0 h 85"/>
                <a:gd name="T8" fmla="*/ 0 w 33"/>
                <a:gd name="T9" fmla="*/ 1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5">
                  <a:moveTo>
                    <a:pt x="0" y="19"/>
                  </a:moveTo>
                  <a:lnTo>
                    <a:pt x="0" y="85"/>
                  </a:lnTo>
                  <a:lnTo>
                    <a:pt x="33" y="66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04">
              <a:extLst>
                <a:ext uri="{FF2B5EF4-FFF2-40B4-BE49-F238E27FC236}">
                  <a16:creationId xmlns:a16="http://schemas.microsoft.com/office/drawing/2014/main" id="{9DEE1941-6C42-427A-9E58-DD671DB5B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1" y="1508125"/>
              <a:ext cx="3175" cy="12700"/>
            </a:xfrm>
            <a:custGeom>
              <a:avLst/>
              <a:gdLst>
                <a:gd name="T0" fmla="*/ 0 w 16"/>
                <a:gd name="T1" fmla="*/ 0 h 75"/>
                <a:gd name="T2" fmla="*/ 16 w 16"/>
                <a:gd name="T3" fmla="*/ 9 h 75"/>
                <a:gd name="T4" fmla="*/ 16 w 16"/>
                <a:gd name="T5" fmla="*/ 75 h 75"/>
                <a:gd name="T6" fmla="*/ 0 w 16"/>
                <a:gd name="T7" fmla="*/ 67 h 75"/>
                <a:gd name="T8" fmla="*/ 0 w 16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5">
                  <a:moveTo>
                    <a:pt x="0" y="0"/>
                  </a:moveTo>
                  <a:lnTo>
                    <a:pt x="16" y="9"/>
                  </a:lnTo>
                  <a:lnTo>
                    <a:pt x="16" y="75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73151503-492F-4695-8318-8D50BBCF8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1498600"/>
              <a:ext cx="12700" cy="7938"/>
            </a:xfrm>
            <a:custGeom>
              <a:avLst/>
              <a:gdLst>
                <a:gd name="T0" fmla="*/ 0 w 78"/>
                <a:gd name="T1" fmla="*/ 33 h 45"/>
                <a:gd name="T2" fmla="*/ 22 w 78"/>
                <a:gd name="T3" fmla="*/ 45 h 45"/>
                <a:gd name="T4" fmla="*/ 78 w 78"/>
                <a:gd name="T5" fmla="*/ 13 h 45"/>
                <a:gd name="T6" fmla="*/ 56 w 78"/>
                <a:gd name="T7" fmla="*/ 0 h 45"/>
                <a:gd name="T8" fmla="*/ 0 w 7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5">
                  <a:moveTo>
                    <a:pt x="0" y="33"/>
                  </a:moveTo>
                  <a:lnTo>
                    <a:pt x="22" y="45"/>
                  </a:lnTo>
                  <a:lnTo>
                    <a:pt x="78" y="13"/>
                  </a:lnTo>
                  <a:lnTo>
                    <a:pt x="5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A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0625BBCA-849F-4200-B1F0-D8FB46648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913" y="1471613"/>
              <a:ext cx="14288" cy="30163"/>
            </a:xfrm>
            <a:custGeom>
              <a:avLst/>
              <a:gdLst>
                <a:gd name="T0" fmla="*/ 0 w 92"/>
                <a:gd name="T1" fmla="*/ 178 h 178"/>
                <a:gd name="T2" fmla="*/ 92 w 92"/>
                <a:gd name="T3" fmla="*/ 125 h 178"/>
                <a:gd name="T4" fmla="*/ 92 w 92"/>
                <a:gd name="T5" fmla="*/ 0 h 178"/>
                <a:gd name="T6" fmla="*/ 0 w 92"/>
                <a:gd name="T7" fmla="*/ 54 h 178"/>
                <a:gd name="T8" fmla="*/ 0 w 92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0" y="178"/>
                  </a:moveTo>
                  <a:lnTo>
                    <a:pt x="92" y="125"/>
                  </a:lnTo>
                  <a:lnTo>
                    <a:pt x="92" y="0"/>
                  </a:lnTo>
                  <a:lnTo>
                    <a:pt x="0" y="5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92EC3CF9-3FAD-4A03-8563-B7907A205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1" y="1425575"/>
              <a:ext cx="15875" cy="28575"/>
            </a:xfrm>
            <a:custGeom>
              <a:avLst/>
              <a:gdLst>
                <a:gd name="T0" fmla="*/ 0 w 92"/>
                <a:gd name="T1" fmla="*/ 54 h 178"/>
                <a:gd name="T2" fmla="*/ 0 w 92"/>
                <a:gd name="T3" fmla="*/ 178 h 178"/>
                <a:gd name="T4" fmla="*/ 92 w 92"/>
                <a:gd name="T5" fmla="*/ 125 h 178"/>
                <a:gd name="T6" fmla="*/ 92 w 92"/>
                <a:gd name="T7" fmla="*/ 0 h 178"/>
                <a:gd name="T8" fmla="*/ 0 w 92"/>
                <a:gd name="T9" fmla="*/ 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0" y="54"/>
                  </a:moveTo>
                  <a:lnTo>
                    <a:pt x="0" y="178"/>
                  </a:lnTo>
                  <a:lnTo>
                    <a:pt x="92" y="125"/>
                  </a:lnTo>
                  <a:lnTo>
                    <a:pt x="9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26CFEDFE-4DDA-4CC9-96A2-ED8594E39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1" y="1431925"/>
              <a:ext cx="127000" cy="87313"/>
            </a:xfrm>
            <a:custGeom>
              <a:avLst/>
              <a:gdLst>
                <a:gd name="T0" fmla="*/ 775 w 776"/>
                <a:gd name="T1" fmla="*/ 223 h 526"/>
                <a:gd name="T2" fmla="*/ 775 w 776"/>
                <a:gd name="T3" fmla="*/ 156 h 526"/>
                <a:gd name="T4" fmla="*/ 749 w 776"/>
                <a:gd name="T5" fmla="*/ 118 h 526"/>
                <a:gd name="T6" fmla="*/ 551 w 776"/>
                <a:gd name="T7" fmla="*/ 0 h 526"/>
                <a:gd name="T8" fmla="*/ 487 w 776"/>
                <a:gd name="T9" fmla="*/ 37 h 526"/>
                <a:gd name="T10" fmla="*/ 487 w 776"/>
                <a:gd name="T11" fmla="*/ 102 h 526"/>
                <a:gd name="T12" fmla="*/ 629 w 776"/>
                <a:gd name="T13" fmla="*/ 186 h 526"/>
                <a:gd name="T14" fmla="*/ 319 w 776"/>
                <a:gd name="T15" fmla="*/ 369 h 526"/>
                <a:gd name="T16" fmla="*/ 223 w 776"/>
                <a:gd name="T17" fmla="*/ 369 h 526"/>
                <a:gd name="T18" fmla="*/ 70 w 776"/>
                <a:gd name="T19" fmla="*/ 278 h 526"/>
                <a:gd name="T20" fmla="*/ 0 w 776"/>
                <a:gd name="T21" fmla="*/ 319 h 526"/>
                <a:gd name="T22" fmla="*/ 0 w 776"/>
                <a:gd name="T23" fmla="*/ 383 h 526"/>
                <a:gd name="T24" fmla="*/ 205 w 776"/>
                <a:gd name="T25" fmla="*/ 505 h 526"/>
                <a:gd name="T26" fmla="*/ 334 w 776"/>
                <a:gd name="T27" fmla="*/ 505 h 526"/>
                <a:gd name="T28" fmla="*/ 749 w 776"/>
                <a:gd name="T29" fmla="*/ 259 h 526"/>
                <a:gd name="T30" fmla="*/ 775 w 776"/>
                <a:gd name="T31" fmla="*/ 22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6" h="526">
                  <a:moveTo>
                    <a:pt x="775" y="223"/>
                  </a:moveTo>
                  <a:cubicBezTo>
                    <a:pt x="776" y="211"/>
                    <a:pt x="775" y="167"/>
                    <a:pt x="775" y="156"/>
                  </a:cubicBezTo>
                  <a:cubicBezTo>
                    <a:pt x="775" y="142"/>
                    <a:pt x="766" y="128"/>
                    <a:pt x="749" y="118"/>
                  </a:cubicBezTo>
                  <a:lnTo>
                    <a:pt x="551" y="0"/>
                  </a:lnTo>
                  <a:lnTo>
                    <a:pt x="487" y="37"/>
                  </a:lnTo>
                  <a:lnTo>
                    <a:pt x="487" y="102"/>
                  </a:lnTo>
                  <a:lnTo>
                    <a:pt x="629" y="186"/>
                  </a:lnTo>
                  <a:lnTo>
                    <a:pt x="319" y="369"/>
                  </a:lnTo>
                  <a:cubicBezTo>
                    <a:pt x="293" y="385"/>
                    <a:pt x="249" y="385"/>
                    <a:pt x="223" y="369"/>
                  </a:cubicBezTo>
                  <a:lnTo>
                    <a:pt x="70" y="278"/>
                  </a:lnTo>
                  <a:lnTo>
                    <a:pt x="0" y="319"/>
                  </a:lnTo>
                  <a:lnTo>
                    <a:pt x="0" y="383"/>
                  </a:lnTo>
                  <a:lnTo>
                    <a:pt x="205" y="505"/>
                  </a:lnTo>
                  <a:cubicBezTo>
                    <a:pt x="241" y="526"/>
                    <a:pt x="299" y="526"/>
                    <a:pt x="334" y="505"/>
                  </a:cubicBezTo>
                  <a:lnTo>
                    <a:pt x="749" y="259"/>
                  </a:lnTo>
                  <a:cubicBezTo>
                    <a:pt x="766" y="249"/>
                    <a:pt x="774" y="236"/>
                    <a:pt x="775" y="223"/>
                  </a:cubicBez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4D937DAF-4B35-4B44-A20F-9923A363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1" y="1431925"/>
              <a:ext cx="128588" cy="76200"/>
            </a:xfrm>
            <a:custGeom>
              <a:avLst/>
              <a:gdLst>
                <a:gd name="T0" fmla="*/ 749 w 784"/>
                <a:gd name="T1" fmla="*/ 118 h 462"/>
                <a:gd name="T2" fmla="*/ 551 w 784"/>
                <a:gd name="T3" fmla="*/ 0 h 462"/>
                <a:gd name="T4" fmla="*/ 487 w 784"/>
                <a:gd name="T5" fmla="*/ 37 h 462"/>
                <a:gd name="T6" fmla="*/ 635 w 784"/>
                <a:gd name="T7" fmla="*/ 125 h 462"/>
                <a:gd name="T8" fmla="*/ 635 w 784"/>
                <a:gd name="T9" fmla="*/ 182 h 462"/>
                <a:gd name="T10" fmla="*/ 319 w 784"/>
                <a:gd name="T11" fmla="*/ 369 h 462"/>
                <a:gd name="T12" fmla="*/ 223 w 784"/>
                <a:gd name="T13" fmla="*/ 369 h 462"/>
                <a:gd name="T14" fmla="*/ 70 w 784"/>
                <a:gd name="T15" fmla="*/ 278 h 462"/>
                <a:gd name="T16" fmla="*/ 0 w 784"/>
                <a:gd name="T17" fmla="*/ 319 h 462"/>
                <a:gd name="T18" fmla="*/ 205 w 784"/>
                <a:gd name="T19" fmla="*/ 441 h 462"/>
                <a:gd name="T20" fmla="*/ 334 w 784"/>
                <a:gd name="T21" fmla="*/ 441 h 462"/>
                <a:gd name="T22" fmla="*/ 749 w 784"/>
                <a:gd name="T23" fmla="*/ 195 h 462"/>
                <a:gd name="T24" fmla="*/ 749 w 784"/>
                <a:gd name="T25" fmla="*/ 11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4" h="462">
                  <a:moveTo>
                    <a:pt x="749" y="118"/>
                  </a:moveTo>
                  <a:lnTo>
                    <a:pt x="551" y="0"/>
                  </a:lnTo>
                  <a:lnTo>
                    <a:pt x="487" y="37"/>
                  </a:lnTo>
                  <a:lnTo>
                    <a:pt x="635" y="125"/>
                  </a:lnTo>
                  <a:cubicBezTo>
                    <a:pt x="661" y="141"/>
                    <a:pt x="661" y="166"/>
                    <a:pt x="635" y="182"/>
                  </a:cubicBezTo>
                  <a:lnTo>
                    <a:pt x="319" y="369"/>
                  </a:lnTo>
                  <a:cubicBezTo>
                    <a:pt x="293" y="385"/>
                    <a:pt x="249" y="385"/>
                    <a:pt x="223" y="369"/>
                  </a:cubicBezTo>
                  <a:lnTo>
                    <a:pt x="70" y="278"/>
                  </a:lnTo>
                  <a:lnTo>
                    <a:pt x="0" y="319"/>
                  </a:lnTo>
                  <a:lnTo>
                    <a:pt x="205" y="441"/>
                  </a:lnTo>
                  <a:cubicBezTo>
                    <a:pt x="241" y="462"/>
                    <a:pt x="299" y="462"/>
                    <a:pt x="334" y="441"/>
                  </a:cubicBezTo>
                  <a:lnTo>
                    <a:pt x="749" y="195"/>
                  </a:lnTo>
                  <a:cubicBezTo>
                    <a:pt x="784" y="174"/>
                    <a:pt x="784" y="139"/>
                    <a:pt x="749" y="118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EF4A231C-CB53-446B-932D-84839518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205" y="1268413"/>
              <a:ext cx="155575" cy="98425"/>
            </a:xfrm>
            <a:custGeom>
              <a:avLst/>
              <a:gdLst>
                <a:gd name="T0" fmla="*/ 0 w 952"/>
                <a:gd name="T1" fmla="*/ 0 h 589"/>
                <a:gd name="T2" fmla="*/ 0 w 952"/>
                <a:gd name="T3" fmla="*/ 78 h 589"/>
                <a:gd name="T4" fmla="*/ 885 w 952"/>
                <a:gd name="T5" fmla="*/ 589 h 589"/>
                <a:gd name="T6" fmla="*/ 952 w 952"/>
                <a:gd name="T7" fmla="*/ 550 h 589"/>
                <a:gd name="T8" fmla="*/ 0 w 952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589">
                  <a:moveTo>
                    <a:pt x="0" y="0"/>
                  </a:moveTo>
                  <a:lnTo>
                    <a:pt x="0" y="78"/>
                  </a:lnTo>
                  <a:lnTo>
                    <a:pt x="885" y="589"/>
                  </a:lnTo>
                  <a:lnTo>
                    <a:pt x="952" y="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829316-BA50-4772-9DC6-748341C19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963" y="1268413"/>
              <a:ext cx="239713" cy="149225"/>
            </a:xfrm>
            <a:custGeom>
              <a:avLst/>
              <a:gdLst>
                <a:gd name="T0" fmla="*/ 1473 w 1473"/>
                <a:gd name="T1" fmla="*/ 0 h 890"/>
                <a:gd name="T2" fmla="*/ 1473 w 1473"/>
                <a:gd name="T3" fmla="*/ 78 h 890"/>
                <a:gd name="T4" fmla="*/ 68 w 1473"/>
                <a:gd name="T5" fmla="*/ 890 h 890"/>
                <a:gd name="T6" fmla="*/ 0 w 1473"/>
                <a:gd name="T7" fmla="*/ 851 h 890"/>
                <a:gd name="T8" fmla="*/ 1473 w 1473"/>
                <a:gd name="T9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3" h="890">
                  <a:moveTo>
                    <a:pt x="1473" y="0"/>
                  </a:moveTo>
                  <a:lnTo>
                    <a:pt x="1473" y="78"/>
                  </a:lnTo>
                  <a:lnTo>
                    <a:pt x="68" y="890"/>
                  </a:lnTo>
                  <a:lnTo>
                    <a:pt x="0" y="85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C281D1C7-7DE3-4F77-A47B-B3F3EC76E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1039813"/>
              <a:ext cx="287338" cy="169863"/>
            </a:xfrm>
            <a:custGeom>
              <a:avLst/>
              <a:gdLst>
                <a:gd name="T0" fmla="*/ 0 w 1763"/>
                <a:gd name="T1" fmla="*/ 903 h 1018"/>
                <a:gd name="T2" fmla="*/ 1563 w 1763"/>
                <a:gd name="T3" fmla="*/ 0 h 1018"/>
                <a:gd name="T4" fmla="*/ 1763 w 1763"/>
                <a:gd name="T5" fmla="*/ 116 h 1018"/>
                <a:gd name="T6" fmla="*/ 200 w 1763"/>
                <a:gd name="T7" fmla="*/ 1018 h 1018"/>
                <a:gd name="T8" fmla="*/ 0 w 1763"/>
                <a:gd name="T9" fmla="*/ 90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3" h="1018">
                  <a:moveTo>
                    <a:pt x="0" y="903"/>
                  </a:moveTo>
                  <a:lnTo>
                    <a:pt x="1563" y="0"/>
                  </a:lnTo>
                  <a:lnTo>
                    <a:pt x="1763" y="116"/>
                  </a:lnTo>
                  <a:lnTo>
                    <a:pt x="200" y="1018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2842D943-E02A-423C-BC9E-568D22436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1241425"/>
              <a:ext cx="287338" cy="169863"/>
            </a:xfrm>
            <a:custGeom>
              <a:avLst/>
              <a:gdLst>
                <a:gd name="T0" fmla="*/ 1563 w 1763"/>
                <a:gd name="T1" fmla="*/ 0 h 1018"/>
                <a:gd name="T2" fmla="*/ 0 w 1763"/>
                <a:gd name="T3" fmla="*/ 902 h 1018"/>
                <a:gd name="T4" fmla="*/ 200 w 1763"/>
                <a:gd name="T5" fmla="*/ 1018 h 1018"/>
                <a:gd name="T6" fmla="*/ 1763 w 1763"/>
                <a:gd name="T7" fmla="*/ 115 h 1018"/>
                <a:gd name="T8" fmla="*/ 1563 w 1763"/>
                <a:gd name="T9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3" h="1018">
                  <a:moveTo>
                    <a:pt x="1563" y="0"/>
                  </a:moveTo>
                  <a:lnTo>
                    <a:pt x="0" y="902"/>
                  </a:lnTo>
                  <a:lnTo>
                    <a:pt x="200" y="1018"/>
                  </a:lnTo>
                  <a:lnTo>
                    <a:pt x="1763" y="115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A6361E6-679F-4B2B-ADD2-A466C7EB6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0088" y="1058863"/>
              <a:ext cx="255588" cy="352425"/>
            </a:xfrm>
            <a:custGeom>
              <a:avLst/>
              <a:gdLst>
                <a:gd name="T0" fmla="*/ 1518 w 1563"/>
                <a:gd name="T1" fmla="*/ 1177 h 2106"/>
                <a:gd name="T2" fmla="*/ 45 w 1563"/>
                <a:gd name="T3" fmla="*/ 2027 h 2106"/>
                <a:gd name="T4" fmla="*/ 45 w 1563"/>
                <a:gd name="T5" fmla="*/ 928 h 2106"/>
                <a:gd name="T6" fmla="*/ 1518 w 1563"/>
                <a:gd name="T7" fmla="*/ 78 h 2106"/>
                <a:gd name="T8" fmla="*/ 1518 w 1563"/>
                <a:gd name="T9" fmla="*/ 1177 h 2106"/>
                <a:gd name="T10" fmla="*/ 0 w 1563"/>
                <a:gd name="T11" fmla="*/ 902 h 2106"/>
                <a:gd name="T12" fmla="*/ 0 w 1563"/>
                <a:gd name="T13" fmla="*/ 2106 h 2106"/>
                <a:gd name="T14" fmla="*/ 1563 w 1563"/>
                <a:gd name="T15" fmla="*/ 1203 h 2106"/>
                <a:gd name="T16" fmla="*/ 1563 w 1563"/>
                <a:gd name="T17" fmla="*/ 0 h 2106"/>
                <a:gd name="T18" fmla="*/ 0 w 1563"/>
                <a:gd name="T19" fmla="*/ 902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3" h="2106">
                  <a:moveTo>
                    <a:pt x="1518" y="1177"/>
                  </a:moveTo>
                  <a:cubicBezTo>
                    <a:pt x="1476" y="1201"/>
                    <a:pt x="167" y="1957"/>
                    <a:pt x="45" y="2027"/>
                  </a:cubicBezTo>
                  <a:lnTo>
                    <a:pt x="45" y="928"/>
                  </a:lnTo>
                  <a:cubicBezTo>
                    <a:pt x="87" y="904"/>
                    <a:pt x="1396" y="148"/>
                    <a:pt x="1518" y="78"/>
                  </a:cubicBezTo>
                  <a:lnTo>
                    <a:pt x="1518" y="1177"/>
                  </a:lnTo>
                  <a:close/>
                  <a:moveTo>
                    <a:pt x="0" y="902"/>
                  </a:moveTo>
                  <a:lnTo>
                    <a:pt x="0" y="2106"/>
                  </a:lnTo>
                  <a:lnTo>
                    <a:pt x="1563" y="1203"/>
                  </a:lnTo>
                  <a:lnTo>
                    <a:pt x="1563" y="0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C7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15">
              <a:extLst>
                <a:ext uri="{FF2B5EF4-FFF2-40B4-BE49-F238E27FC236}">
                  <a16:creationId xmlns:a16="http://schemas.microsoft.com/office/drawing/2014/main" id="{88810945-4205-4A8B-B99D-00445D51D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1190625"/>
              <a:ext cx="31750" cy="220663"/>
            </a:xfrm>
            <a:custGeom>
              <a:avLst/>
              <a:gdLst>
                <a:gd name="T0" fmla="*/ 0 w 200"/>
                <a:gd name="T1" fmla="*/ 0 h 1319"/>
                <a:gd name="T2" fmla="*/ 200 w 200"/>
                <a:gd name="T3" fmla="*/ 115 h 1319"/>
                <a:gd name="T4" fmla="*/ 200 w 200"/>
                <a:gd name="T5" fmla="*/ 1319 h 1319"/>
                <a:gd name="T6" fmla="*/ 0 w 200"/>
                <a:gd name="T7" fmla="*/ 1203 h 1319"/>
                <a:gd name="T8" fmla="*/ 0 w 200"/>
                <a:gd name="T9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19">
                  <a:moveTo>
                    <a:pt x="0" y="0"/>
                  </a:moveTo>
                  <a:lnTo>
                    <a:pt x="200" y="115"/>
                  </a:lnTo>
                  <a:lnTo>
                    <a:pt x="200" y="1319"/>
                  </a:lnTo>
                  <a:lnTo>
                    <a:pt x="0" y="1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16">
              <a:extLst>
                <a:ext uri="{FF2B5EF4-FFF2-40B4-BE49-F238E27FC236}">
                  <a16:creationId xmlns:a16="http://schemas.microsoft.com/office/drawing/2014/main" id="{FABBD5CC-CA67-4FEF-99F9-7E296E45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1165225"/>
              <a:ext cx="41275" cy="25400"/>
            </a:xfrm>
            <a:custGeom>
              <a:avLst/>
              <a:gdLst>
                <a:gd name="T0" fmla="*/ 0 w 248"/>
                <a:gd name="T1" fmla="*/ 98 h 143"/>
                <a:gd name="T2" fmla="*/ 77 w 248"/>
                <a:gd name="T3" fmla="*/ 143 h 143"/>
                <a:gd name="T4" fmla="*/ 248 w 248"/>
                <a:gd name="T5" fmla="*/ 44 h 143"/>
                <a:gd name="T6" fmla="*/ 171 w 248"/>
                <a:gd name="T7" fmla="*/ 0 h 143"/>
                <a:gd name="T8" fmla="*/ 0 w 248"/>
                <a:gd name="T9" fmla="*/ 9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43">
                  <a:moveTo>
                    <a:pt x="0" y="98"/>
                  </a:moveTo>
                  <a:lnTo>
                    <a:pt x="77" y="143"/>
                  </a:lnTo>
                  <a:lnTo>
                    <a:pt x="248" y="44"/>
                  </a:lnTo>
                  <a:lnTo>
                    <a:pt x="171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17">
              <a:extLst>
                <a:ext uri="{FF2B5EF4-FFF2-40B4-BE49-F238E27FC236}">
                  <a16:creationId xmlns:a16="http://schemas.microsoft.com/office/drawing/2014/main" id="{50D32E2C-7F89-455B-BD7D-00E7A1A5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1173163"/>
              <a:ext cx="28575" cy="23813"/>
            </a:xfrm>
            <a:custGeom>
              <a:avLst/>
              <a:gdLst>
                <a:gd name="T0" fmla="*/ 0 w 171"/>
                <a:gd name="T1" fmla="*/ 99 h 139"/>
                <a:gd name="T2" fmla="*/ 0 w 171"/>
                <a:gd name="T3" fmla="*/ 139 h 139"/>
                <a:gd name="T4" fmla="*/ 171 w 171"/>
                <a:gd name="T5" fmla="*/ 41 h 139"/>
                <a:gd name="T6" fmla="*/ 171 w 171"/>
                <a:gd name="T7" fmla="*/ 0 h 139"/>
                <a:gd name="T8" fmla="*/ 0 w 171"/>
                <a:gd name="T9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9">
                  <a:moveTo>
                    <a:pt x="0" y="99"/>
                  </a:moveTo>
                  <a:lnTo>
                    <a:pt x="0" y="139"/>
                  </a:lnTo>
                  <a:lnTo>
                    <a:pt x="171" y="41"/>
                  </a:lnTo>
                  <a:lnTo>
                    <a:pt x="17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18">
              <a:extLst>
                <a:ext uri="{FF2B5EF4-FFF2-40B4-BE49-F238E27FC236}">
                  <a16:creationId xmlns:a16="http://schemas.microsoft.com/office/drawing/2014/main" id="{29C87385-5F4E-4955-96C2-E3C949D4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1182688"/>
              <a:ext cx="12700" cy="14288"/>
            </a:xfrm>
            <a:custGeom>
              <a:avLst/>
              <a:gdLst>
                <a:gd name="T0" fmla="*/ 0 w 77"/>
                <a:gd name="T1" fmla="*/ 0 h 85"/>
                <a:gd name="T2" fmla="*/ 77 w 77"/>
                <a:gd name="T3" fmla="*/ 45 h 85"/>
                <a:gd name="T4" fmla="*/ 77 w 77"/>
                <a:gd name="T5" fmla="*/ 85 h 85"/>
                <a:gd name="T6" fmla="*/ 0 w 77"/>
                <a:gd name="T7" fmla="*/ 41 h 85"/>
                <a:gd name="T8" fmla="*/ 0 w 7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5">
                  <a:moveTo>
                    <a:pt x="0" y="0"/>
                  </a:moveTo>
                  <a:lnTo>
                    <a:pt x="77" y="45"/>
                  </a:lnTo>
                  <a:lnTo>
                    <a:pt x="77" y="85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19">
              <a:extLst>
                <a:ext uri="{FF2B5EF4-FFF2-40B4-BE49-F238E27FC236}">
                  <a16:creationId xmlns:a16="http://schemas.microsoft.com/office/drawing/2014/main" id="{CB663B65-2DB4-4E01-BCF2-6EDC899A2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8" y="1187450"/>
              <a:ext cx="15875" cy="7938"/>
            </a:xfrm>
            <a:custGeom>
              <a:avLst/>
              <a:gdLst>
                <a:gd name="T0" fmla="*/ 0 w 97"/>
                <a:gd name="T1" fmla="*/ 19 h 56"/>
                <a:gd name="T2" fmla="*/ 64 w 97"/>
                <a:gd name="T3" fmla="*/ 56 h 56"/>
                <a:gd name="T4" fmla="*/ 97 w 97"/>
                <a:gd name="T5" fmla="*/ 37 h 56"/>
                <a:gd name="T6" fmla="*/ 32 w 97"/>
                <a:gd name="T7" fmla="*/ 0 h 56"/>
                <a:gd name="T8" fmla="*/ 0 w 97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6">
                  <a:moveTo>
                    <a:pt x="0" y="19"/>
                  </a:moveTo>
                  <a:lnTo>
                    <a:pt x="64" y="56"/>
                  </a:lnTo>
                  <a:lnTo>
                    <a:pt x="97" y="37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20">
              <a:extLst>
                <a:ext uri="{FF2B5EF4-FFF2-40B4-BE49-F238E27FC236}">
                  <a16:creationId xmlns:a16="http://schemas.microsoft.com/office/drawing/2014/main" id="{AE4B54B4-AD77-4969-A676-9EF00247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6601" y="1192213"/>
              <a:ext cx="4763" cy="6350"/>
            </a:xfrm>
            <a:custGeom>
              <a:avLst/>
              <a:gdLst>
                <a:gd name="T0" fmla="*/ 0 w 33"/>
                <a:gd name="T1" fmla="*/ 19 h 35"/>
                <a:gd name="T2" fmla="*/ 0 w 33"/>
                <a:gd name="T3" fmla="*/ 35 h 35"/>
                <a:gd name="T4" fmla="*/ 33 w 33"/>
                <a:gd name="T5" fmla="*/ 17 h 35"/>
                <a:gd name="T6" fmla="*/ 33 w 33"/>
                <a:gd name="T7" fmla="*/ 0 h 35"/>
                <a:gd name="T8" fmla="*/ 0 w 33"/>
                <a:gd name="T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9"/>
                  </a:moveTo>
                  <a:lnTo>
                    <a:pt x="0" y="35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21">
              <a:extLst>
                <a:ext uri="{FF2B5EF4-FFF2-40B4-BE49-F238E27FC236}">
                  <a16:creationId xmlns:a16="http://schemas.microsoft.com/office/drawing/2014/main" id="{CE996978-37C9-4C3D-B270-53F340775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8" y="1190625"/>
              <a:ext cx="11113" cy="7938"/>
            </a:xfrm>
            <a:custGeom>
              <a:avLst/>
              <a:gdLst>
                <a:gd name="T0" fmla="*/ 0 w 64"/>
                <a:gd name="T1" fmla="*/ 0 h 53"/>
                <a:gd name="T2" fmla="*/ 64 w 64"/>
                <a:gd name="T3" fmla="*/ 37 h 53"/>
                <a:gd name="T4" fmla="*/ 64 w 64"/>
                <a:gd name="T5" fmla="*/ 53 h 53"/>
                <a:gd name="T6" fmla="*/ 0 w 64"/>
                <a:gd name="T7" fmla="*/ 16 h 53"/>
                <a:gd name="T8" fmla="*/ 0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64" y="37"/>
                  </a:lnTo>
                  <a:lnTo>
                    <a:pt x="64" y="53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22">
              <a:extLst>
                <a:ext uri="{FF2B5EF4-FFF2-40B4-BE49-F238E27FC236}">
                  <a16:creationId xmlns:a16="http://schemas.microsoft.com/office/drawing/2014/main" id="{DF78BE88-1E72-459A-AD7B-6AECD7C24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1063625"/>
              <a:ext cx="39688" cy="23813"/>
            </a:xfrm>
            <a:custGeom>
              <a:avLst/>
              <a:gdLst>
                <a:gd name="T0" fmla="*/ 0 w 248"/>
                <a:gd name="T1" fmla="*/ 99 h 143"/>
                <a:gd name="T2" fmla="*/ 77 w 248"/>
                <a:gd name="T3" fmla="*/ 143 h 143"/>
                <a:gd name="T4" fmla="*/ 248 w 248"/>
                <a:gd name="T5" fmla="*/ 45 h 143"/>
                <a:gd name="T6" fmla="*/ 171 w 248"/>
                <a:gd name="T7" fmla="*/ 0 h 143"/>
                <a:gd name="T8" fmla="*/ 0 w 248"/>
                <a:gd name="T9" fmla="*/ 9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43">
                  <a:moveTo>
                    <a:pt x="0" y="99"/>
                  </a:moveTo>
                  <a:lnTo>
                    <a:pt x="77" y="143"/>
                  </a:lnTo>
                  <a:lnTo>
                    <a:pt x="248" y="45"/>
                  </a:lnTo>
                  <a:lnTo>
                    <a:pt x="17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23">
              <a:extLst>
                <a:ext uri="{FF2B5EF4-FFF2-40B4-BE49-F238E27FC236}">
                  <a16:creationId xmlns:a16="http://schemas.microsoft.com/office/drawing/2014/main" id="{DAD9BF3D-FEA8-4B63-AE81-40AF5502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938" y="1069975"/>
              <a:ext cx="26988" cy="23813"/>
            </a:xfrm>
            <a:custGeom>
              <a:avLst/>
              <a:gdLst>
                <a:gd name="T0" fmla="*/ 0 w 171"/>
                <a:gd name="T1" fmla="*/ 98 h 139"/>
                <a:gd name="T2" fmla="*/ 0 w 171"/>
                <a:gd name="T3" fmla="*/ 139 h 139"/>
                <a:gd name="T4" fmla="*/ 171 w 171"/>
                <a:gd name="T5" fmla="*/ 40 h 139"/>
                <a:gd name="T6" fmla="*/ 171 w 171"/>
                <a:gd name="T7" fmla="*/ 0 h 139"/>
                <a:gd name="T8" fmla="*/ 0 w 171"/>
                <a:gd name="T9" fmla="*/ 9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9">
                  <a:moveTo>
                    <a:pt x="0" y="98"/>
                  </a:moveTo>
                  <a:lnTo>
                    <a:pt x="0" y="139"/>
                  </a:lnTo>
                  <a:lnTo>
                    <a:pt x="171" y="40"/>
                  </a:lnTo>
                  <a:lnTo>
                    <a:pt x="171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24">
              <a:extLst>
                <a:ext uri="{FF2B5EF4-FFF2-40B4-BE49-F238E27FC236}">
                  <a16:creationId xmlns:a16="http://schemas.microsoft.com/office/drawing/2014/main" id="{4BD1318E-6881-4B2D-858B-9F92DA85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1079500"/>
              <a:ext cx="12700" cy="14288"/>
            </a:xfrm>
            <a:custGeom>
              <a:avLst/>
              <a:gdLst>
                <a:gd name="T0" fmla="*/ 0 w 77"/>
                <a:gd name="T1" fmla="*/ 0 h 85"/>
                <a:gd name="T2" fmla="*/ 77 w 77"/>
                <a:gd name="T3" fmla="*/ 44 h 85"/>
                <a:gd name="T4" fmla="*/ 77 w 77"/>
                <a:gd name="T5" fmla="*/ 85 h 85"/>
                <a:gd name="T6" fmla="*/ 0 w 77"/>
                <a:gd name="T7" fmla="*/ 41 h 85"/>
                <a:gd name="T8" fmla="*/ 0 w 7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5">
                  <a:moveTo>
                    <a:pt x="0" y="0"/>
                  </a:moveTo>
                  <a:lnTo>
                    <a:pt x="77" y="44"/>
                  </a:lnTo>
                  <a:lnTo>
                    <a:pt x="77" y="85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25">
              <a:extLst>
                <a:ext uri="{FF2B5EF4-FFF2-40B4-BE49-F238E27FC236}">
                  <a16:creationId xmlns:a16="http://schemas.microsoft.com/office/drawing/2014/main" id="{38AC5B89-690B-42DA-95AD-27BCFE7CF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1074738"/>
              <a:ext cx="15875" cy="9525"/>
            </a:xfrm>
            <a:custGeom>
              <a:avLst/>
              <a:gdLst>
                <a:gd name="T0" fmla="*/ 0 w 97"/>
                <a:gd name="T1" fmla="*/ 19 h 56"/>
                <a:gd name="T2" fmla="*/ 64 w 97"/>
                <a:gd name="T3" fmla="*/ 56 h 56"/>
                <a:gd name="T4" fmla="*/ 97 w 97"/>
                <a:gd name="T5" fmla="*/ 38 h 56"/>
                <a:gd name="T6" fmla="*/ 32 w 97"/>
                <a:gd name="T7" fmla="*/ 0 h 56"/>
                <a:gd name="T8" fmla="*/ 0 w 97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6">
                  <a:moveTo>
                    <a:pt x="0" y="19"/>
                  </a:moveTo>
                  <a:lnTo>
                    <a:pt x="64" y="56"/>
                  </a:lnTo>
                  <a:lnTo>
                    <a:pt x="97" y="38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26">
              <a:extLst>
                <a:ext uri="{FF2B5EF4-FFF2-40B4-BE49-F238E27FC236}">
                  <a16:creationId xmlns:a16="http://schemas.microsoft.com/office/drawing/2014/main" id="{14F1B5CA-27D7-4321-A7D9-395A18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3" y="1081088"/>
              <a:ext cx="6350" cy="4763"/>
            </a:xfrm>
            <a:custGeom>
              <a:avLst/>
              <a:gdLst>
                <a:gd name="T0" fmla="*/ 0 w 33"/>
                <a:gd name="T1" fmla="*/ 18 h 34"/>
                <a:gd name="T2" fmla="*/ 0 w 33"/>
                <a:gd name="T3" fmla="*/ 34 h 34"/>
                <a:gd name="T4" fmla="*/ 33 w 33"/>
                <a:gd name="T5" fmla="*/ 16 h 34"/>
                <a:gd name="T6" fmla="*/ 33 w 33"/>
                <a:gd name="T7" fmla="*/ 0 h 34"/>
                <a:gd name="T8" fmla="*/ 0 w 33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0" y="18"/>
                  </a:moveTo>
                  <a:lnTo>
                    <a:pt x="0" y="34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27">
              <a:extLst>
                <a:ext uri="{FF2B5EF4-FFF2-40B4-BE49-F238E27FC236}">
                  <a16:creationId xmlns:a16="http://schemas.microsoft.com/office/drawing/2014/main" id="{F205AE93-71CE-435A-9C3B-66D52F2E1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1077913"/>
              <a:ext cx="9525" cy="7938"/>
            </a:xfrm>
            <a:custGeom>
              <a:avLst/>
              <a:gdLst>
                <a:gd name="T0" fmla="*/ 0 w 64"/>
                <a:gd name="T1" fmla="*/ 0 h 53"/>
                <a:gd name="T2" fmla="*/ 64 w 64"/>
                <a:gd name="T3" fmla="*/ 37 h 53"/>
                <a:gd name="T4" fmla="*/ 64 w 64"/>
                <a:gd name="T5" fmla="*/ 53 h 53"/>
                <a:gd name="T6" fmla="*/ 0 w 64"/>
                <a:gd name="T7" fmla="*/ 16 h 53"/>
                <a:gd name="T8" fmla="*/ 0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64" y="37"/>
                  </a:lnTo>
                  <a:lnTo>
                    <a:pt x="64" y="53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28">
              <a:extLst>
                <a:ext uri="{FF2B5EF4-FFF2-40B4-BE49-F238E27FC236}">
                  <a16:creationId xmlns:a16="http://schemas.microsoft.com/office/drawing/2014/main" id="{FB70352E-0149-4478-8D47-1962BDB13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281113"/>
              <a:ext cx="166688" cy="101600"/>
            </a:xfrm>
            <a:custGeom>
              <a:avLst/>
              <a:gdLst>
                <a:gd name="T0" fmla="*/ 358 w 1029"/>
                <a:gd name="T1" fmla="*/ 602 h 602"/>
                <a:gd name="T2" fmla="*/ 1029 w 1029"/>
                <a:gd name="T3" fmla="*/ 209 h 602"/>
                <a:gd name="T4" fmla="*/ 671 w 1029"/>
                <a:gd name="T5" fmla="*/ 0 h 602"/>
                <a:gd name="T6" fmla="*/ 0 w 1029"/>
                <a:gd name="T7" fmla="*/ 392 h 602"/>
                <a:gd name="T8" fmla="*/ 358 w 1029"/>
                <a:gd name="T9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02">
                  <a:moveTo>
                    <a:pt x="358" y="602"/>
                  </a:moveTo>
                  <a:lnTo>
                    <a:pt x="1029" y="209"/>
                  </a:lnTo>
                  <a:lnTo>
                    <a:pt x="671" y="0"/>
                  </a:lnTo>
                  <a:lnTo>
                    <a:pt x="0" y="392"/>
                  </a:lnTo>
                  <a:lnTo>
                    <a:pt x="358" y="602"/>
                  </a:lnTo>
                  <a:close/>
                </a:path>
              </a:pathLst>
            </a:custGeom>
            <a:solidFill>
              <a:srgbClr val="6F8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29">
              <a:extLst>
                <a:ext uri="{FF2B5EF4-FFF2-40B4-BE49-F238E27FC236}">
                  <a16:creationId xmlns:a16="http://schemas.microsoft.com/office/drawing/2014/main" id="{D89D4A17-930C-47E4-B540-CBB43B383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5826" y="1293813"/>
              <a:ext cx="127000" cy="76200"/>
            </a:xfrm>
            <a:custGeom>
              <a:avLst/>
              <a:gdLst>
                <a:gd name="T0" fmla="*/ 228 w 779"/>
                <a:gd name="T1" fmla="*/ 377 h 456"/>
                <a:gd name="T2" fmla="*/ 226 w 779"/>
                <a:gd name="T3" fmla="*/ 322 h 456"/>
                <a:gd name="T4" fmla="*/ 132 w 779"/>
                <a:gd name="T5" fmla="*/ 320 h 456"/>
                <a:gd name="T6" fmla="*/ 134 w 779"/>
                <a:gd name="T7" fmla="*/ 375 h 456"/>
                <a:gd name="T8" fmla="*/ 228 w 779"/>
                <a:gd name="T9" fmla="*/ 377 h 456"/>
                <a:gd name="T10" fmla="*/ 485 w 779"/>
                <a:gd name="T11" fmla="*/ 284 h 456"/>
                <a:gd name="T12" fmla="*/ 480 w 779"/>
                <a:gd name="T13" fmla="*/ 173 h 456"/>
                <a:gd name="T14" fmla="*/ 291 w 779"/>
                <a:gd name="T15" fmla="*/ 170 h 456"/>
                <a:gd name="T16" fmla="*/ 296 w 779"/>
                <a:gd name="T17" fmla="*/ 281 h 456"/>
                <a:gd name="T18" fmla="*/ 485 w 779"/>
                <a:gd name="T19" fmla="*/ 284 h 456"/>
                <a:gd name="T20" fmla="*/ 644 w 779"/>
                <a:gd name="T21" fmla="*/ 133 h 456"/>
                <a:gd name="T22" fmla="*/ 641 w 779"/>
                <a:gd name="T23" fmla="*/ 78 h 456"/>
                <a:gd name="T24" fmla="*/ 547 w 779"/>
                <a:gd name="T25" fmla="*/ 77 h 456"/>
                <a:gd name="T26" fmla="*/ 550 w 779"/>
                <a:gd name="T27" fmla="*/ 132 h 456"/>
                <a:gd name="T28" fmla="*/ 644 w 779"/>
                <a:gd name="T29" fmla="*/ 133 h 456"/>
                <a:gd name="T30" fmla="*/ 0 w 779"/>
                <a:gd name="T31" fmla="*/ 283 h 456"/>
                <a:gd name="T32" fmla="*/ 484 w 779"/>
                <a:gd name="T33" fmla="*/ 0 h 456"/>
                <a:gd name="T34" fmla="*/ 602 w 779"/>
                <a:gd name="T35" fmla="*/ 2 h 456"/>
                <a:gd name="T36" fmla="*/ 776 w 779"/>
                <a:gd name="T37" fmla="*/ 103 h 456"/>
                <a:gd name="T38" fmla="*/ 779 w 779"/>
                <a:gd name="T39" fmla="*/ 173 h 456"/>
                <a:gd name="T40" fmla="*/ 295 w 779"/>
                <a:gd name="T41" fmla="*/ 456 h 456"/>
                <a:gd name="T42" fmla="*/ 177 w 779"/>
                <a:gd name="T43" fmla="*/ 454 h 456"/>
                <a:gd name="T44" fmla="*/ 3 w 779"/>
                <a:gd name="T45" fmla="*/ 352 h 456"/>
                <a:gd name="T46" fmla="*/ 0 w 779"/>
                <a:gd name="T47" fmla="*/ 28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9" h="456">
                  <a:moveTo>
                    <a:pt x="228" y="377"/>
                  </a:moveTo>
                  <a:cubicBezTo>
                    <a:pt x="253" y="362"/>
                    <a:pt x="252" y="337"/>
                    <a:pt x="226" y="322"/>
                  </a:cubicBezTo>
                  <a:cubicBezTo>
                    <a:pt x="199" y="306"/>
                    <a:pt x="157" y="306"/>
                    <a:pt x="132" y="320"/>
                  </a:cubicBezTo>
                  <a:cubicBezTo>
                    <a:pt x="107" y="335"/>
                    <a:pt x="108" y="360"/>
                    <a:pt x="134" y="375"/>
                  </a:cubicBezTo>
                  <a:cubicBezTo>
                    <a:pt x="161" y="391"/>
                    <a:pt x="203" y="391"/>
                    <a:pt x="228" y="377"/>
                  </a:cubicBezTo>
                  <a:close/>
                  <a:moveTo>
                    <a:pt x="485" y="284"/>
                  </a:moveTo>
                  <a:cubicBezTo>
                    <a:pt x="535" y="254"/>
                    <a:pt x="533" y="204"/>
                    <a:pt x="480" y="173"/>
                  </a:cubicBezTo>
                  <a:cubicBezTo>
                    <a:pt x="426" y="142"/>
                    <a:pt x="342" y="140"/>
                    <a:pt x="291" y="170"/>
                  </a:cubicBezTo>
                  <a:cubicBezTo>
                    <a:pt x="240" y="200"/>
                    <a:pt x="242" y="249"/>
                    <a:pt x="296" y="281"/>
                  </a:cubicBezTo>
                  <a:cubicBezTo>
                    <a:pt x="349" y="312"/>
                    <a:pt x="434" y="313"/>
                    <a:pt x="485" y="284"/>
                  </a:cubicBezTo>
                  <a:close/>
                  <a:moveTo>
                    <a:pt x="644" y="133"/>
                  </a:moveTo>
                  <a:cubicBezTo>
                    <a:pt x="669" y="119"/>
                    <a:pt x="668" y="94"/>
                    <a:pt x="641" y="78"/>
                  </a:cubicBezTo>
                  <a:cubicBezTo>
                    <a:pt x="615" y="63"/>
                    <a:pt x="573" y="62"/>
                    <a:pt x="547" y="77"/>
                  </a:cubicBezTo>
                  <a:cubicBezTo>
                    <a:pt x="522" y="92"/>
                    <a:pt x="523" y="116"/>
                    <a:pt x="550" y="132"/>
                  </a:cubicBezTo>
                  <a:cubicBezTo>
                    <a:pt x="576" y="148"/>
                    <a:pt x="618" y="148"/>
                    <a:pt x="644" y="133"/>
                  </a:cubicBezTo>
                  <a:close/>
                  <a:moveTo>
                    <a:pt x="0" y="283"/>
                  </a:moveTo>
                  <a:lnTo>
                    <a:pt x="484" y="0"/>
                  </a:lnTo>
                  <a:cubicBezTo>
                    <a:pt x="518" y="19"/>
                    <a:pt x="570" y="20"/>
                    <a:pt x="602" y="2"/>
                  </a:cubicBezTo>
                  <a:lnTo>
                    <a:pt x="776" y="103"/>
                  </a:lnTo>
                  <a:cubicBezTo>
                    <a:pt x="744" y="122"/>
                    <a:pt x="746" y="153"/>
                    <a:pt x="779" y="173"/>
                  </a:cubicBezTo>
                  <a:lnTo>
                    <a:pt x="295" y="456"/>
                  </a:lnTo>
                  <a:cubicBezTo>
                    <a:pt x="262" y="436"/>
                    <a:pt x="209" y="436"/>
                    <a:pt x="177" y="454"/>
                  </a:cubicBezTo>
                  <a:lnTo>
                    <a:pt x="3" y="352"/>
                  </a:lnTo>
                  <a:cubicBezTo>
                    <a:pt x="35" y="334"/>
                    <a:pt x="34" y="303"/>
                    <a:pt x="0" y="283"/>
                  </a:cubicBezTo>
                  <a:close/>
                </a:path>
              </a:pathLst>
            </a:custGeom>
            <a:solidFill>
              <a:srgbClr val="A4C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30">
              <a:extLst>
                <a:ext uri="{FF2B5EF4-FFF2-40B4-BE49-F238E27FC236}">
                  <a16:creationId xmlns:a16="http://schemas.microsoft.com/office/drawing/2014/main" id="{3AE5FE2D-D4CC-41EB-9717-564B29F7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1316038"/>
              <a:ext cx="109538" cy="85725"/>
            </a:xfrm>
            <a:custGeom>
              <a:avLst/>
              <a:gdLst>
                <a:gd name="T0" fmla="*/ 671 w 671"/>
                <a:gd name="T1" fmla="*/ 120 h 512"/>
                <a:gd name="T2" fmla="*/ 671 w 671"/>
                <a:gd name="T3" fmla="*/ 0 h 512"/>
                <a:gd name="T4" fmla="*/ 0 w 671"/>
                <a:gd name="T5" fmla="*/ 393 h 512"/>
                <a:gd name="T6" fmla="*/ 0 w 671"/>
                <a:gd name="T7" fmla="*/ 512 h 512"/>
                <a:gd name="T8" fmla="*/ 671 w 671"/>
                <a:gd name="T9" fmla="*/ 12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512">
                  <a:moveTo>
                    <a:pt x="671" y="120"/>
                  </a:moveTo>
                  <a:lnTo>
                    <a:pt x="671" y="0"/>
                  </a:lnTo>
                  <a:lnTo>
                    <a:pt x="0" y="393"/>
                  </a:lnTo>
                  <a:lnTo>
                    <a:pt x="0" y="512"/>
                  </a:lnTo>
                  <a:lnTo>
                    <a:pt x="671" y="120"/>
                  </a:lnTo>
                  <a:close/>
                </a:path>
              </a:pathLst>
            </a:custGeom>
            <a:solidFill>
              <a:srgbClr val="536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31">
              <a:extLst>
                <a:ext uri="{FF2B5EF4-FFF2-40B4-BE49-F238E27FC236}">
                  <a16:creationId xmlns:a16="http://schemas.microsoft.com/office/drawing/2014/main" id="{C462722C-EB86-47B0-82C0-99526A75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347788"/>
              <a:ext cx="57150" cy="53975"/>
            </a:xfrm>
            <a:custGeom>
              <a:avLst/>
              <a:gdLst>
                <a:gd name="T0" fmla="*/ 0 w 358"/>
                <a:gd name="T1" fmla="*/ 0 h 329"/>
                <a:gd name="T2" fmla="*/ 0 w 358"/>
                <a:gd name="T3" fmla="*/ 120 h 329"/>
                <a:gd name="T4" fmla="*/ 358 w 358"/>
                <a:gd name="T5" fmla="*/ 329 h 329"/>
                <a:gd name="T6" fmla="*/ 358 w 358"/>
                <a:gd name="T7" fmla="*/ 210 h 329"/>
                <a:gd name="T8" fmla="*/ 0 w 358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29">
                  <a:moveTo>
                    <a:pt x="0" y="0"/>
                  </a:moveTo>
                  <a:lnTo>
                    <a:pt x="0" y="120"/>
                  </a:lnTo>
                  <a:lnTo>
                    <a:pt x="358" y="329"/>
                  </a:lnTo>
                  <a:lnTo>
                    <a:pt x="358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32">
              <a:extLst>
                <a:ext uri="{FF2B5EF4-FFF2-40B4-BE49-F238E27FC236}">
                  <a16:creationId xmlns:a16="http://schemas.microsoft.com/office/drawing/2014/main" id="{5D6732D5-7A55-4D10-BDE6-036EC5A0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1308100"/>
              <a:ext cx="79375" cy="47625"/>
            </a:xfrm>
            <a:custGeom>
              <a:avLst/>
              <a:gdLst>
                <a:gd name="T0" fmla="*/ 358 w 489"/>
                <a:gd name="T1" fmla="*/ 286 h 286"/>
                <a:gd name="T2" fmla="*/ 489 w 489"/>
                <a:gd name="T3" fmla="*/ 210 h 286"/>
                <a:gd name="T4" fmla="*/ 130 w 489"/>
                <a:gd name="T5" fmla="*/ 0 h 286"/>
                <a:gd name="T6" fmla="*/ 0 w 489"/>
                <a:gd name="T7" fmla="*/ 76 h 286"/>
                <a:gd name="T8" fmla="*/ 358 w 489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86">
                  <a:moveTo>
                    <a:pt x="358" y="286"/>
                  </a:moveTo>
                  <a:lnTo>
                    <a:pt x="489" y="210"/>
                  </a:lnTo>
                  <a:lnTo>
                    <a:pt x="130" y="0"/>
                  </a:lnTo>
                  <a:lnTo>
                    <a:pt x="0" y="76"/>
                  </a:lnTo>
                  <a:lnTo>
                    <a:pt x="358" y="286"/>
                  </a:lnTo>
                  <a:close/>
                </a:path>
              </a:pathLst>
            </a:custGeom>
            <a:solidFill>
              <a:srgbClr val="F2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33">
              <a:extLst>
                <a:ext uri="{FF2B5EF4-FFF2-40B4-BE49-F238E27FC236}">
                  <a16:creationId xmlns:a16="http://schemas.microsoft.com/office/drawing/2014/main" id="{6DCF3647-F810-49CD-8DEC-3DDB982EB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6" y="1343025"/>
              <a:ext cx="20638" cy="31750"/>
            </a:xfrm>
            <a:custGeom>
              <a:avLst/>
              <a:gdLst>
                <a:gd name="T0" fmla="*/ 0 w 131"/>
                <a:gd name="T1" fmla="*/ 195 h 195"/>
                <a:gd name="T2" fmla="*/ 131 w 131"/>
                <a:gd name="T3" fmla="*/ 119 h 195"/>
                <a:gd name="T4" fmla="*/ 131 w 131"/>
                <a:gd name="T5" fmla="*/ 0 h 195"/>
                <a:gd name="T6" fmla="*/ 0 w 131"/>
                <a:gd name="T7" fmla="*/ 76 h 195"/>
                <a:gd name="T8" fmla="*/ 0 w 131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95">
                  <a:moveTo>
                    <a:pt x="0" y="195"/>
                  </a:moveTo>
                  <a:lnTo>
                    <a:pt x="131" y="119"/>
                  </a:lnTo>
                  <a:lnTo>
                    <a:pt x="131" y="0"/>
                  </a:lnTo>
                  <a:lnTo>
                    <a:pt x="0" y="76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C7B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134">
              <a:extLst>
                <a:ext uri="{FF2B5EF4-FFF2-40B4-BE49-F238E27FC236}">
                  <a16:creationId xmlns:a16="http://schemas.microsoft.com/office/drawing/2014/main" id="{222CEA5C-B733-4AEF-8843-D5B24C72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1319213"/>
              <a:ext cx="168275" cy="101600"/>
            </a:xfrm>
            <a:custGeom>
              <a:avLst/>
              <a:gdLst>
                <a:gd name="T0" fmla="*/ 358 w 1029"/>
                <a:gd name="T1" fmla="*/ 603 h 603"/>
                <a:gd name="T2" fmla="*/ 1029 w 1029"/>
                <a:gd name="T3" fmla="*/ 210 h 603"/>
                <a:gd name="T4" fmla="*/ 670 w 1029"/>
                <a:gd name="T5" fmla="*/ 0 h 603"/>
                <a:gd name="T6" fmla="*/ 0 w 1029"/>
                <a:gd name="T7" fmla="*/ 393 h 603"/>
                <a:gd name="T8" fmla="*/ 358 w 1029"/>
                <a:gd name="T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03">
                  <a:moveTo>
                    <a:pt x="358" y="603"/>
                  </a:moveTo>
                  <a:lnTo>
                    <a:pt x="1029" y="210"/>
                  </a:lnTo>
                  <a:lnTo>
                    <a:pt x="670" y="0"/>
                  </a:lnTo>
                  <a:lnTo>
                    <a:pt x="0" y="393"/>
                  </a:lnTo>
                  <a:lnTo>
                    <a:pt x="358" y="603"/>
                  </a:lnTo>
                  <a:close/>
                </a:path>
              </a:pathLst>
            </a:custGeom>
            <a:solidFill>
              <a:srgbClr val="6F8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135">
              <a:extLst>
                <a:ext uri="{FF2B5EF4-FFF2-40B4-BE49-F238E27FC236}">
                  <a16:creationId xmlns:a16="http://schemas.microsoft.com/office/drawing/2014/main" id="{0025384C-6DA4-433F-BEA0-338CCE8EC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9326" y="1331913"/>
              <a:ext cx="127000" cy="76200"/>
            </a:xfrm>
            <a:custGeom>
              <a:avLst/>
              <a:gdLst>
                <a:gd name="T0" fmla="*/ 228 w 779"/>
                <a:gd name="T1" fmla="*/ 377 h 457"/>
                <a:gd name="T2" fmla="*/ 225 w 779"/>
                <a:gd name="T3" fmla="*/ 322 h 457"/>
                <a:gd name="T4" fmla="*/ 132 w 779"/>
                <a:gd name="T5" fmla="*/ 321 h 457"/>
                <a:gd name="T6" fmla="*/ 134 w 779"/>
                <a:gd name="T7" fmla="*/ 376 h 457"/>
                <a:gd name="T8" fmla="*/ 228 w 779"/>
                <a:gd name="T9" fmla="*/ 377 h 457"/>
                <a:gd name="T10" fmla="*/ 484 w 779"/>
                <a:gd name="T11" fmla="*/ 284 h 457"/>
                <a:gd name="T12" fmla="*/ 479 w 779"/>
                <a:gd name="T13" fmla="*/ 174 h 457"/>
                <a:gd name="T14" fmla="*/ 291 w 779"/>
                <a:gd name="T15" fmla="*/ 171 h 457"/>
                <a:gd name="T16" fmla="*/ 295 w 779"/>
                <a:gd name="T17" fmla="*/ 281 h 457"/>
                <a:gd name="T18" fmla="*/ 484 w 779"/>
                <a:gd name="T19" fmla="*/ 284 h 457"/>
                <a:gd name="T20" fmla="*/ 643 w 779"/>
                <a:gd name="T21" fmla="*/ 134 h 457"/>
                <a:gd name="T22" fmla="*/ 641 w 779"/>
                <a:gd name="T23" fmla="*/ 79 h 457"/>
                <a:gd name="T24" fmla="*/ 547 w 779"/>
                <a:gd name="T25" fmla="*/ 78 h 457"/>
                <a:gd name="T26" fmla="*/ 549 w 779"/>
                <a:gd name="T27" fmla="*/ 133 h 457"/>
                <a:gd name="T28" fmla="*/ 643 w 779"/>
                <a:gd name="T29" fmla="*/ 134 h 457"/>
                <a:gd name="T30" fmla="*/ 0 w 779"/>
                <a:gd name="T31" fmla="*/ 284 h 457"/>
                <a:gd name="T32" fmla="*/ 484 w 779"/>
                <a:gd name="T33" fmla="*/ 0 h 457"/>
                <a:gd name="T34" fmla="*/ 602 w 779"/>
                <a:gd name="T35" fmla="*/ 2 h 457"/>
                <a:gd name="T36" fmla="*/ 776 w 779"/>
                <a:gd name="T37" fmla="*/ 104 h 457"/>
                <a:gd name="T38" fmla="*/ 779 w 779"/>
                <a:gd name="T39" fmla="*/ 173 h 457"/>
                <a:gd name="T40" fmla="*/ 295 w 779"/>
                <a:gd name="T41" fmla="*/ 457 h 457"/>
                <a:gd name="T42" fmla="*/ 177 w 779"/>
                <a:gd name="T43" fmla="*/ 455 h 457"/>
                <a:gd name="T44" fmla="*/ 3 w 779"/>
                <a:gd name="T45" fmla="*/ 353 h 457"/>
                <a:gd name="T46" fmla="*/ 0 w 779"/>
                <a:gd name="T47" fmla="*/ 28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9" h="457">
                  <a:moveTo>
                    <a:pt x="228" y="377"/>
                  </a:moveTo>
                  <a:cubicBezTo>
                    <a:pt x="253" y="362"/>
                    <a:pt x="252" y="338"/>
                    <a:pt x="225" y="322"/>
                  </a:cubicBezTo>
                  <a:cubicBezTo>
                    <a:pt x="199" y="307"/>
                    <a:pt x="157" y="306"/>
                    <a:pt x="132" y="321"/>
                  </a:cubicBezTo>
                  <a:cubicBezTo>
                    <a:pt x="106" y="336"/>
                    <a:pt x="107" y="360"/>
                    <a:pt x="134" y="376"/>
                  </a:cubicBezTo>
                  <a:cubicBezTo>
                    <a:pt x="160" y="391"/>
                    <a:pt x="203" y="392"/>
                    <a:pt x="228" y="377"/>
                  </a:cubicBezTo>
                  <a:close/>
                  <a:moveTo>
                    <a:pt x="484" y="284"/>
                  </a:moveTo>
                  <a:cubicBezTo>
                    <a:pt x="535" y="254"/>
                    <a:pt x="533" y="205"/>
                    <a:pt x="479" y="174"/>
                  </a:cubicBezTo>
                  <a:cubicBezTo>
                    <a:pt x="426" y="142"/>
                    <a:pt x="341" y="141"/>
                    <a:pt x="291" y="171"/>
                  </a:cubicBezTo>
                  <a:cubicBezTo>
                    <a:pt x="240" y="200"/>
                    <a:pt x="242" y="250"/>
                    <a:pt x="295" y="281"/>
                  </a:cubicBezTo>
                  <a:cubicBezTo>
                    <a:pt x="349" y="313"/>
                    <a:pt x="433" y="314"/>
                    <a:pt x="484" y="284"/>
                  </a:cubicBezTo>
                  <a:close/>
                  <a:moveTo>
                    <a:pt x="643" y="134"/>
                  </a:moveTo>
                  <a:cubicBezTo>
                    <a:pt x="669" y="119"/>
                    <a:pt x="668" y="95"/>
                    <a:pt x="641" y="79"/>
                  </a:cubicBezTo>
                  <a:cubicBezTo>
                    <a:pt x="614" y="63"/>
                    <a:pt x="572" y="63"/>
                    <a:pt x="547" y="78"/>
                  </a:cubicBezTo>
                  <a:cubicBezTo>
                    <a:pt x="522" y="92"/>
                    <a:pt x="523" y="117"/>
                    <a:pt x="549" y="133"/>
                  </a:cubicBezTo>
                  <a:cubicBezTo>
                    <a:pt x="576" y="148"/>
                    <a:pt x="618" y="149"/>
                    <a:pt x="643" y="134"/>
                  </a:cubicBezTo>
                  <a:close/>
                  <a:moveTo>
                    <a:pt x="0" y="284"/>
                  </a:moveTo>
                  <a:lnTo>
                    <a:pt x="484" y="0"/>
                  </a:lnTo>
                  <a:cubicBezTo>
                    <a:pt x="517" y="20"/>
                    <a:pt x="570" y="21"/>
                    <a:pt x="602" y="2"/>
                  </a:cubicBezTo>
                  <a:lnTo>
                    <a:pt x="776" y="104"/>
                  </a:lnTo>
                  <a:cubicBezTo>
                    <a:pt x="744" y="123"/>
                    <a:pt x="745" y="154"/>
                    <a:pt x="779" y="173"/>
                  </a:cubicBezTo>
                  <a:lnTo>
                    <a:pt x="295" y="457"/>
                  </a:lnTo>
                  <a:cubicBezTo>
                    <a:pt x="261" y="437"/>
                    <a:pt x="208" y="436"/>
                    <a:pt x="177" y="455"/>
                  </a:cubicBezTo>
                  <a:lnTo>
                    <a:pt x="3" y="353"/>
                  </a:lnTo>
                  <a:cubicBezTo>
                    <a:pt x="35" y="334"/>
                    <a:pt x="33" y="303"/>
                    <a:pt x="0" y="284"/>
                  </a:cubicBezTo>
                  <a:close/>
                </a:path>
              </a:pathLst>
            </a:custGeom>
            <a:solidFill>
              <a:srgbClr val="A4C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36">
              <a:extLst>
                <a:ext uri="{FF2B5EF4-FFF2-40B4-BE49-F238E27FC236}">
                  <a16:creationId xmlns:a16="http://schemas.microsoft.com/office/drawing/2014/main" id="{6FB6DA0D-48A3-410F-91DB-6D3A3E96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426" y="1354138"/>
              <a:ext cx="109538" cy="79375"/>
            </a:xfrm>
            <a:custGeom>
              <a:avLst/>
              <a:gdLst>
                <a:gd name="T0" fmla="*/ 671 w 671"/>
                <a:gd name="T1" fmla="*/ 83 h 476"/>
                <a:gd name="T2" fmla="*/ 671 w 671"/>
                <a:gd name="T3" fmla="*/ 0 h 476"/>
                <a:gd name="T4" fmla="*/ 0 w 671"/>
                <a:gd name="T5" fmla="*/ 393 h 476"/>
                <a:gd name="T6" fmla="*/ 0 w 671"/>
                <a:gd name="T7" fmla="*/ 476 h 476"/>
                <a:gd name="T8" fmla="*/ 671 w 671"/>
                <a:gd name="T9" fmla="*/ 8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476">
                  <a:moveTo>
                    <a:pt x="671" y="83"/>
                  </a:moveTo>
                  <a:lnTo>
                    <a:pt x="671" y="0"/>
                  </a:lnTo>
                  <a:lnTo>
                    <a:pt x="0" y="393"/>
                  </a:lnTo>
                  <a:lnTo>
                    <a:pt x="0" y="476"/>
                  </a:lnTo>
                  <a:lnTo>
                    <a:pt x="671" y="83"/>
                  </a:lnTo>
                  <a:close/>
                </a:path>
              </a:pathLst>
            </a:custGeom>
            <a:solidFill>
              <a:srgbClr val="536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37">
              <a:extLst>
                <a:ext uri="{FF2B5EF4-FFF2-40B4-BE49-F238E27FC236}">
                  <a16:creationId xmlns:a16="http://schemas.microsoft.com/office/drawing/2014/main" id="{1DFE19B6-357D-41BA-B0B3-2D2640E4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1384300"/>
              <a:ext cx="58738" cy="49213"/>
            </a:xfrm>
            <a:custGeom>
              <a:avLst/>
              <a:gdLst>
                <a:gd name="T0" fmla="*/ 0 w 358"/>
                <a:gd name="T1" fmla="*/ 0 h 293"/>
                <a:gd name="T2" fmla="*/ 0 w 358"/>
                <a:gd name="T3" fmla="*/ 119 h 293"/>
                <a:gd name="T4" fmla="*/ 358 w 358"/>
                <a:gd name="T5" fmla="*/ 293 h 293"/>
                <a:gd name="T6" fmla="*/ 358 w 358"/>
                <a:gd name="T7" fmla="*/ 210 h 293"/>
                <a:gd name="T8" fmla="*/ 0 w 358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3">
                  <a:moveTo>
                    <a:pt x="0" y="0"/>
                  </a:moveTo>
                  <a:lnTo>
                    <a:pt x="0" y="119"/>
                  </a:lnTo>
                  <a:lnTo>
                    <a:pt x="358" y="293"/>
                  </a:lnTo>
                  <a:lnTo>
                    <a:pt x="358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138">
              <a:extLst>
                <a:ext uri="{FF2B5EF4-FFF2-40B4-BE49-F238E27FC236}">
                  <a16:creationId xmlns:a16="http://schemas.microsoft.com/office/drawing/2014/main" id="{53143ECF-3454-4ED4-9212-EE587AC0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38" y="1344613"/>
              <a:ext cx="79375" cy="49213"/>
            </a:xfrm>
            <a:custGeom>
              <a:avLst/>
              <a:gdLst>
                <a:gd name="T0" fmla="*/ 359 w 489"/>
                <a:gd name="T1" fmla="*/ 286 h 286"/>
                <a:gd name="T2" fmla="*/ 489 w 489"/>
                <a:gd name="T3" fmla="*/ 209 h 286"/>
                <a:gd name="T4" fmla="*/ 131 w 489"/>
                <a:gd name="T5" fmla="*/ 0 h 286"/>
                <a:gd name="T6" fmla="*/ 0 w 489"/>
                <a:gd name="T7" fmla="*/ 76 h 286"/>
                <a:gd name="T8" fmla="*/ 359 w 489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86">
                  <a:moveTo>
                    <a:pt x="359" y="286"/>
                  </a:moveTo>
                  <a:lnTo>
                    <a:pt x="489" y="209"/>
                  </a:lnTo>
                  <a:lnTo>
                    <a:pt x="131" y="0"/>
                  </a:lnTo>
                  <a:lnTo>
                    <a:pt x="0" y="7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2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139">
              <a:extLst>
                <a:ext uri="{FF2B5EF4-FFF2-40B4-BE49-F238E27FC236}">
                  <a16:creationId xmlns:a16="http://schemas.microsoft.com/office/drawing/2014/main" id="{3AAD67C3-3910-43B9-A08A-56045832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76" y="1379538"/>
              <a:ext cx="20638" cy="26988"/>
            </a:xfrm>
            <a:custGeom>
              <a:avLst/>
              <a:gdLst>
                <a:gd name="T0" fmla="*/ 0 w 130"/>
                <a:gd name="T1" fmla="*/ 160 h 160"/>
                <a:gd name="T2" fmla="*/ 130 w 130"/>
                <a:gd name="T3" fmla="*/ 84 h 160"/>
                <a:gd name="T4" fmla="*/ 130 w 130"/>
                <a:gd name="T5" fmla="*/ 0 h 160"/>
                <a:gd name="T6" fmla="*/ 0 w 130"/>
                <a:gd name="T7" fmla="*/ 77 h 160"/>
                <a:gd name="T8" fmla="*/ 0 w 130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60">
                  <a:moveTo>
                    <a:pt x="0" y="160"/>
                  </a:moveTo>
                  <a:lnTo>
                    <a:pt x="130" y="84"/>
                  </a:lnTo>
                  <a:lnTo>
                    <a:pt x="130" y="0"/>
                  </a:lnTo>
                  <a:lnTo>
                    <a:pt x="0" y="7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7B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140">
              <a:extLst>
                <a:ext uri="{FF2B5EF4-FFF2-40B4-BE49-F238E27FC236}">
                  <a16:creationId xmlns:a16="http://schemas.microsoft.com/office/drawing/2014/main" id="{D95A340C-943A-4115-A33A-9EA263838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9301" y="1350963"/>
              <a:ext cx="166688" cy="100013"/>
            </a:xfrm>
            <a:custGeom>
              <a:avLst/>
              <a:gdLst>
                <a:gd name="T0" fmla="*/ 358 w 1029"/>
                <a:gd name="T1" fmla="*/ 602 h 602"/>
                <a:gd name="T2" fmla="*/ 1029 w 1029"/>
                <a:gd name="T3" fmla="*/ 210 h 602"/>
                <a:gd name="T4" fmla="*/ 671 w 1029"/>
                <a:gd name="T5" fmla="*/ 0 h 602"/>
                <a:gd name="T6" fmla="*/ 0 w 1029"/>
                <a:gd name="T7" fmla="*/ 392 h 602"/>
                <a:gd name="T8" fmla="*/ 358 w 1029"/>
                <a:gd name="T9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02">
                  <a:moveTo>
                    <a:pt x="358" y="602"/>
                  </a:moveTo>
                  <a:lnTo>
                    <a:pt x="1029" y="210"/>
                  </a:lnTo>
                  <a:lnTo>
                    <a:pt x="671" y="0"/>
                  </a:lnTo>
                  <a:lnTo>
                    <a:pt x="0" y="392"/>
                  </a:lnTo>
                  <a:lnTo>
                    <a:pt x="358" y="602"/>
                  </a:lnTo>
                  <a:close/>
                </a:path>
              </a:pathLst>
            </a:custGeom>
            <a:solidFill>
              <a:srgbClr val="6F8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41">
              <a:extLst>
                <a:ext uri="{FF2B5EF4-FFF2-40B4-BE49-F238E27FC236}">
                  <a16:creationId xmlns:a16="http://schemas.microsoft.com/office/drawing/2014/main" id="{650565CD-A3B0-44D3-8684-2AB8E9361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8351" y="1362075"/>
              <a:ext cx="127000" cy="76200"/>
            </a:xfrm>
            <a:custGeom>
              <a:avLst/>
              <a:gdLst>
                <a:gd name="T0" fmla="*/ 228 w 779"/>
                <a:gd name="T1" fmla="*/ 377 h 456"/>
                <a:gd name="T2" fmla="*/ 226 w 779"/>
                <a:gd name="T3" fmla="*/ 322 h 456"/>
                <a:gd name="T4" fmla="*/ 132 w 779"/>
                <a:gd name="T5" fmla="*/ 320 h 456"/>
                <a:gd name="T6" fmla="*/ 134 w 779"/>
                <a:gd name="T7" fmla="*/ 375 h 456"/>
                <a:gd name="T8" fmla="*/ 228 w 779"/>
                <a:gd name="T9" fmla="*/ 377 h 456"/>
                <a:gd name="T10" fmla="*/ 485 w 779"/>
                <a:gd name="T11" fmla="*/ 284 h 456"/>
                <a:gd name="T12" fmla="*/ 480 w 779"/>
                <a:gd name="T13" fmla="*/ 173 h 456"/>
                <a:gd name="T14" fmla="*/ 291 w 779"/>
                <a:gd name="T15" fmla="*/ 170 h 456"/>
                <a:gd name="T16" fmla="*/ 296 w 779"/>
                <a:gd name="T17" fmla="*/ 281 h 456"/>
                <a:gd name="T18" fmla="*/ 485 w 779"/>
                <a:gd name="T19" fmla="*/ 284 h 456"/>
                <a:gd name="T20" fmla="*/ 644 w 779"/>
                <a:gd name="T21" fmla="*/ 133 h 456"/>
                <a:gd name="T22" fmla="*/ 641 w 779"/>
                <a:gd name="T23" fmla="*/ 78 h 456"/>
                <a:gd name="T24" fmla="*/ 547 w 779"/>
                <a:gd name="T25" fmla="*/ 77 h 456"/>
                <a:gd name="T26" fmla="*/ 550 w 779"/>
                <a:gd name="T27" fmla="*/ 132 h 456"/>
                <a:gd name="T28" fmla="*/ 644 w 779"/>
                <a:gd name="T29" fmla="*/ 133 h 456"/>
                <a:gd name="T30" fmla="*/ 0 w 779"/>
                <a:gd name="T31" fmla="*/ 283 h 456"/>
                <a:gd name="T32" fmla="*/ 484 w 779"/>
                <a:gd name="T33" fmla="*/ 0 h 456"/>
                <a:gd name="T34" fmla="*/ 602 w 779"/>
                <a:gd name="T35" fmla="*/ 2 h 456"/>
                <a:gd name="T36" fmla="*/ 776 w 779"/>
                <a:gd name="T37" fmla="*/ 103 h 456"/>
                <a:gd name="T38" fmla="*/ 779 w 779"/>
                <a:gd name="T39" fmla="*/ 173 h 456"/>
                <a:gd name="T40" fmla="*/ 295 w 779"/>
                <a:gd name="T41" fmla="*/ 456 h 456"/>
                <a:gd name="T42" fmla="*/ 177 w 779"/>
                <a:gd name="T43" fmla="*/ 454 h 456"/>
                <a:gd name="T44" fmla="*/ 3 w 779"/>
                <a:gd name="T45" fmla="*/ 353 h 456"/>
                <a:gd name="T46" fmla="*/ 0 w 779"/>
                <a:gd name="T47" fmla="*/ 28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9" h="456">
                  <a:moveTo>
                    <a:pt x="228" y="377"/>
                  </a:moveTo>
                  <a:cubicBezTo>
                    <a:pt x="253" y="362"/>
                    <a:pt x="252" y="337"/>
                    <a:pt x="226" y="322"/>
                  </a:cubicBezTo>
                  <a:cubicBezTo>
                    <a:pt x="199" y="306"/>
                    <a:pt x="157" y="306"/>
                    <a:pt x="132" y="320"/>
                  </a:cubicBezTo>
                  <a:cubicBezTo>
                    <a:pt x="107" y="335"/>
                    <a:pt x="108" y="360"/>
                    <a:pt x="134" y="375"/>
                  </a:cubicBezTo>
                  <a:cubicBezTo>
                    <a:pt x="161" y="391"/>
                    <a:pt x="203" y="392"/>
                    <a:pt x="228" y="377"/>
                  </a:cubicBezTo>
                  <a:close/>
                  <a:moveTo>
                    <a:pt x="485" y="284"/>
                  </a:moveTo>
                  <a:cubicBezTo>
                    <a:pt x="535" y="254"/>
                    <a:pt x="533" y="204"/>
                    <a:pt x="480" y="173"/>
                  </a:cubicBezTo>
                  <a:cubicBezTo>
                    <a:pt x="426" y="142"/>
                    <a:pt x="342" y="140"/>
                    <a:pt x="291" y="170"/>
                  </a:cubicBezTo>
                  <a:cubicBezTo>
                    <a:pt x="240" y="200"/>
                    <a:pt x="242" y="249"/>
                    <a:pt x="296" y="281"/>
                  </a:cubicBezTo>
                  <a:cubicBezTo>
                    <a:pt x="349" y="312"/>
                    <a:pt x="434" y="313"/>
                    <a:pt x="485" y="284"/>
                  </a:cubicBezTo>
                  <a:close/>
                  <a:moveTo>
                    <a:pt x="644" y="133"/>
                  </a:moveTo>
                  <a:cubicBezTo>
                    <a:pt x="669" y="119"/>
                    <a:pt x="668" y="94"/>
                    <a:pt x="641" y="78"/>
                  </a:cubicBezTo>
                  <a:cubicBezTo>
                    <a:pt x="615" y="63"/>
                    <a:pt x="573" y="62"/>
                    <a:pt x="547" y="77"/>
                  </a:cubicBezTo>
                  <a:cubicBezTo>
                    <a:pt x="522" y="92"/>
                    <a:pt x="523" y="116"/>
                    <a:pt x="550" y="132"/>
                  </a:cubicBezTo>
                  <a:cubicBezTo>
                    <a:pt x="576" y="148"/>
                    <a:pt x="618" y="148"/>
                    <a:pt x="644" y="133"/>
                  </a:cubicBezTo>
                  <a:moveTo>
                    <a:pt x="0" y="283"/>
                  </a:moveTo>
                  <a:lnTo>
                    <a:pt x="484" y="0"/>
                  </a:lnTo>
                  <a:cubicBezTo>
                    <a:pt x="518" y="20"/>
                    <a:pt x="571" y="20"/>
                    <a:pt x="602" y="2"/>
                  </a:cubicBezTo>
                  <a:lnTo>
                    <a:pt x="776" y="103"/>
                  </a:lnTo>
                  <a:cubicBezTo>
                    <a:pt x="744" y="122"/>
                    <a:pt x="746" y="153"/>
                    <a:pt x="779" y="173"/>
                  </a:cubicBezTo>
                  <a:lnTo>
                    <a:pt x="295" y="456"/>
                  </a:lnTo>
                  <a:cubicBezTo>
                    <a:pt x="262" y="436"/>
                    <a:pt x="209" y="436"/>
                    <a:pt x="177" y="454"/>
                  </a:cubicBezTo>
                  <a:lnTo>
                    <a:pt x="3" y="353"/>
                  </a:lnTo>
                  <a:cubicBezTo>
                    <a:pt x="35" y="334"/>
                    <a:pt x="34" y="303"/>
                    <a:pt x="0" y="283"/>
                  </a:cubicBezTo>
                  <a:close/>
                </a:path>
              </a:pathLst>
            </a:custGeom>
            <a:solidFill>
              <a:srgbClr val="A4C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42">
              <a:extLst>
                <a:ext uri="{FF2B5EF4-FFF2-40B4-BE49-F238E27FC236}">
                  <a16:creationId xmlns:a16="http://schemas.microsoft.com/office/drawing/2014/main" id="{F1A736F4-921D-4004-842D-122E3BE0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451" y="1385888"/>
              <a:ext cx="109538" cy="79375"/>
            </a:xfrm>
            <a:custGeom>
              <a:avLst/>
              <a:gdLst>
                <a:gd name="T0" fmla="*/ 671 w 671"/>
                <a:gd name="T1" fmla="*/ 119 h 476"/>
                <a:gd name="T2" fmla="*/ 671 w 671"/>
                <a:gd name="T3" fmla="*/ 0 h 476"/>
                <a:gd name="T4" fmla="*/ 0 w 671"/>
                <a:gd name="T5" fmla="*/ 392 h 476"/>
                <a:gd name="T6" fmla="*/ 0 w 671"/>
                <a:gd name="T7" fmla="*/ 476 h 476"/>
                <a:gd name="T8" fmla="*/ 671 w 671"/>
                <a:gd name="T9" fmla="*/ 11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476">
                  <a:moveTo>
                    <a:pt x="671" y="119"/>
                  </a:moveTo>
                  <a:lnTo>
                    <a:pt x="671" y="0"/>
                  </a:lnTo>
                  <a:lnTo>
                    <a:pt x="0" y="392"/>
                  </a:lnTo>
                  <a:lnTo>
                    <a:pt x="0" y="476"/>
                  </a:lnTo>
                  <a:lnTo>
                    <a:pt x="671" y="119"/>
                  </a:lnTo>
                  <a:close/>
                </a:path>
              </a:pathLst>
            </a:custGeom>
            <a:solidFill>
              <a:srgbClr val="536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43">
              <a:extLst>
                <a:ext uri="{FF2B5EF4-FFF2-40B4-BE49-F238E27FC236}">
                  <a16:creationId xmlns:a16="http://schemas.microsoft.com/office/drawing/2014/main" id="{6CC76F1D-9B17-462B-A096-EE95C8E6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9301" y="1416050"/>
              <a:ext cx="57150" cy="49213"/>
            </a:xfrm>
            <a:custGeom>
              <a:avLst/>
              <a:gdLst>
                <a:gd name="T0" fmla="*/ 0 w 358"/>
                <a:gd name="T1" fmla="*/ 0 h 294"/>
                <a:gd name="T2" fmla="*/ 0 w 358"/>
                <a:gd name="T3" fmla="*/ 84 h 294"/>
                <a:gd name="T4" fmla="*/ 358 w 358"/>
                <a:gd name="T5" fmla="*/ 294 h 294"/>
                <a:gd name="T6" fmla="*/ 358 w 358"/>
                <a:gd name="T7" fmla="*/ 210 h 294"/>
                <a:gd name="T8" fmla="*/ 0 w 358"/>
                <a:gd name="T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4">
                  <a:moveTo>
                    <a:pt x="0" y="0"/>
                  </a:moveTo>
                  <a:lnTo>
                    <a:pt x="0" y="84"/>
                  </a:lnTo>
                  <a:lnTo>
                    <a:pt x="358" y="294"/>
                  </a:lnTo>
                  <a:lnTo>
                    <a:pt x="358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44">
              <a:extLst>
                <a:ext uri="{FF2B5EF4-FFF2-40B4-BE49-F238E27FC236}">
                  <a16:creationId xmlns:a16="http://schemas.microsoft.com/office/drawing/2014/main" id="{7BDE1726-21C1-4C73-BDE4-476E2F3F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1" y="1376363"/>
              <a:ext cx="79375" cy="47625"/>
            </a:xfrm>
            <a:custGeom>
              <a:avLst/>
              <a:gdLst>
                <a:gd name="T0" fmla="*/ 358 w 489"/>
                <a:gd name="T1" fmla="*/ 286 h 286"/>
                <a:gd name="T2" fmla="*/ 489 w 489"/>
                <a:gd name="T3" fmla="*/ 210 h 286"/>
                <a:gd name="T4" fmla="*/ 130 w 489"/>
                <a:gd name="T5" fmla="*/ 0 h 286"/>
                <a:gd name="T6" fmla="*/ 0 w 489"/>
                <a:gd name="T7" fmla="*/ 77 h 286"/>
                <a:gd name="T8" fmla="*/ 358 w 489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86">
                  <a:moveTo>
                    <a:pt x="358" y="286"/>
                  </a:moveTo>
                  <a:lnTo>
                    <a:pt x="489" y="210"/>
                  </a:lnTo>
                  <a:lnTo>
                    <a:pt x="130" y="0"/>
                  </a:lnTo>
                  <a:lnTo>
                    <a:pt x="0" y="77"/>
                  </a:lnTo>
                  <a:lnTo>
                    <a:pt x="358" y="286"/>
                  </a:lnTo>
                  <a:close/>
                </a:path>
              </a:pathLst>
            </a:custGeom>
            <a:solidFill>
              <a:srgbClr val="F2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45">
              <a:extLst>
                <a:ext uri="{FF2B5EF4-FFF2-40B4-BE49-F238E27FC236}">
                  <a16:creationId xmlns:a16="http://schemas.microsoft.com/office/drawing/2014/main" id="{D7FAA854-CAEE-401A-824B-CBAF98716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1411288"/>
              <a:ext cx="20638" cy="33338"/>
            </a:xfrm>
            <a:custGeom>
              <a:avLst/>
              <a:gdLst>
                <a:gd name="T0" fmla="*/ 0 w 131"/>
                <a:gd name="T1" fmla="*/ 196 h 196"/>
                <a:gd name="T2" fmla="*/ 131 w 131"/>
                <a:gd name="T3" fmla="*/ 119 h 196"/>
                <a:gd name="T4" fmla="*/ 131 w 131"/>
                <a:gd name="T5" fmla="*/ 0 h 196"/>
                <a:gd name="T6" fmla="*/ 0 w 131"/>
                <a:gd name="T7" fmla="*/ 76 h 196"/>
                <a:gd name="T8" fmla="*/ 0 w 131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96">
                  <a:moveTo>
                    <a:pt x="0" y="196"/>
                  </a:moveTo>
                  <a:lnTo>
                    <a:pt x="131" y="119"/>
                  </a:lnTo>
                  <a:lnTo>
                    <a:pt x="131" y="0"/>
                  </a:lnTo>
                  <a:lnTo>
                    <a:pt x="0" y="7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7B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46">
              <a:extLst>
                <a:ext uri="{FF2B5EF4-FFF2-40B4-BE49-F238E27FC236}">
                  <a16:creationId xmlns:a16="http://schemas.microsoft.com/office/drawing/2014/main" id="{C829C6E7-B731-40E4-8CAE-386250DA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1" y="1387475"/>
              <a:ext cx="166688" cy="101600"/>
            </a:xfrm>
            <a:custGeom>
              <a:avLst/>
              <a:gdLst>
                <a:gd name="T0" fmla="*/ 358 w 1029"/>
                <a:gd name="T1" fmla="*/ 603 h 603"/>
                <a:gd name="T2" fmla="*/ 1029 w 1029"/>
                <a:gd name="T3" fmla="*/ 210 h 603"/>
                <a:gd name="T4" fmla="*/ 671 w 1029"/>
                <a:gd name="T5" fmla="*/ 0 h 603"/>
                <a:gd name="T6" fmla="*/ 0 w 1029"/>
                <a:gd name="T7" fmla="*/ 393 h 603"/>
                <a:gd name="T8" fmla="*/ 358 w 1029"/>
                <a:gd name="T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03">
                  <a:moveTo>
                    <a:pt x="358" y="603"/>
                  </a:moveTo>
                  <a:lnTo>
                    <a:pt x="1029" y="210"/>
                  </a:lnTo>
                  <a:lnTo>
                    <a:pt x="671" y="0"/>
                  </a:lnTo>
                  <a:lnTo>
                    <a:pt x="0" y="393"/>
                  </a:lnTo>
                  <a:lnTo>
                    <a:pt x="358" y="603"/>
                  </a:lnTo>
                  <a:close/>
                </a:path>
              </a:pathLst>
            </a:custGeom>
            <a:solidFill>
              <a:srgbClr val="6F8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47">
              <a:extLst>
                <a:ext uri="{FF2B5EF4-FFF2-40B4-BE49-F238E27FC236}">
                  <a16:creationId xmlns:a16="http://schemas.microsoft.com/office/drawing/2014/main" id="{93E36A30-A911-4061-B674-2DEFEDCCD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400175"/>
              <a:ext cx="127000" cy="76200"/>
            </a:xfrm>
            <a:custGeom>
              <a:avLst/>
              <a:gdLst>
                <a:gd name="T0" fmla="*/ 228 w 779"/>
                <a:gd name="T1" fmla="*/ 377 h 457"/>
                <a:gd name="T2" fmla="*/ 225 w 779"/>
                <a:gd name="T3" fmla="*/ 322 h 457"/>
                <a:gd name="T4" fmla="*/ 132 w 779"/>
                <a:gd name="T5" fmla="*/ 321 h 457"/>
                <a:gd name="T6" fmla="*/ 134 w 779"/>
                <a:gd name="T7" fmla="*/ 376 h 457"/>
                <a:gd name="T8" fmla="*/ 228 w 779"/>
                <a:gd name="T9" fmla="*/ 377 h 457"/>
                <a:gd name="T10" fmla="*/ 484 w 779"/>
                <a:gd name="T11" fmla="*/ 284 h 457"/>
                <a:gd name="T12" fmla="*/ 480 w 779"/>
                <a:gd name="T13" fmla="*/ 174 h 457"/>
                <a:gd name="T14" fmla="*/ 291 w 779"/>
                <a:gd name="T15" fmla="*/ 171 h 457"/>
                <a:gd name="T16" fmla="*/ 295 w 779"/>
                <a:gd name="T17" fmla="*/ 281 h 457"/>
                <a:gd name="T18" fmla="*/ 484 w 779"/>
                <a:gd name="T19" fmla="*/ 284 h 457"/>
                <a:gd name="T20" fmla="*/ 643 w 779"/>
                <a:gd name="T21" fmla="*/ 134 h 457"/>
                <a:gd name="T22" fmla="*/ 641 w 779"/>
                <a:gd name="T23" fmla="*/ 79 h 457"/>
                <a:gd name="T24" fmla="*/ 547 w 779"/>
                <a:gd name="T25" fmla="*/ 78 h 457"/>
                <a:gd name="T26" fmla="*/ 550 w 779"/>
                <a:gd name="T27" fmla="*/ 133 h 457"/>
                <a:gd name="T28" fmla="*/ 643 w 779"/>
                <a:gd name="T29" fmla="*/ 134 h 457"/>
                <a:gd name="T30" fmla="*/ 0 w 779"/>
                <a:gd name="T31" fmla="*/ 284 h 457"/>
                <a:gd name="T32" fmla="*/ 484 w 779"/>
                <a:gd name="T33" fmla="*/ 0 h 457"/>
                <a:gd name="T34" fmla="*/ 602 w 779"/>
                <a:gd name="T35" fmla="*/ 2 h 457"/>
                <a:gd name="T36" fmla="*/ 776 w 779"/>
                <a:gd name="T37" fmla="*/ 104 h 457"/>
                <a:gd name="T38" fmla="*/ 779 w 779"/>
                <a:gd name="T39" fmla="*/ 173 h 457"/>
                <a:gd name="T40" fmla="*/ 295 w 779"/>
                <a:gd name="T41" fmla="*/ 457 h 457"/>
                <a:gd name="T42" fmla="*/ 177 w 779"/>
                <a:gd name="T43" fmla="*/ 455 h 457"/>
                <a:gd name="T44" fmla="*/ 3 w 779"/>
                <a:gd name="T45" fmla="*/ 353 h 457"/>
                <a:gd name="T46" fmla="*/ 0 w 779"/>
                <a:gd name="T47" fmla="*/ 28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9" h="457">
                  <a:moveTo>
                    <a:pt x="228" y="377"/>
                  </a:moveTo>
                  <a:cubicBezTo>
                    <a:pt x="253" y="363"/>
                    <a:pt x="252" y="338"/>
                    <a:pt x="225" y="322"/>
                  </a:cubicBezTo>
                  <a:cubicBezTo>
                    <a:pt x="199" y="307"/>
                    <a:pt x="157" y="306"/>
                    <a:pt x="132" y="321"/>
                  </a:cubicBezTo>
                  <a:cubicBezTo>
                    <a:pt x="106" y="336"/>
                    <a:pt x="107" y="360"/>
                    <a:pt x="134" y="376"/>
                  </a:cubicBezTo>
                  <a:cubicBezTo>
                    <a:pt x="161" y="391"/>
                    <a:pt x="203" y="392"/>
                    <a:pt x="228" y="377"/>
                  </a:cubicBezTo>
                  <a:close/>
                  <a:moveTo>
                    <a:pt x="484" y="284"/>
                  </a:moveTo>
                  <a:cubicBezTo>
                    <a:pt x="535" y="254"/>
                    <a:pt x="533" y="205"/>
                    <a:pt x="480" y="174"/>
                  </a:cubicBezTo>
                  <a:cubicBezTo>
                    <a:pt x="426" y="142"/>
                    <a:pt x="341" y="141"/>
                    <a:pt x="291" y="171"/>
                  </a:cubicBezTo>
                  <a:cubicBezTo>
                    <a:pt x="240" y="200"/>
                    <a:pt x="242" y="250"/>
                    <a:pt x="295" y="281"/>
                  </a:cubicBezTo>
                  <a:cubicBezTo>
                    <a:pt x="349" y="313"/>
                    <a:pt x="434" y="314"/>
                    <a:pt x="484" y="284"/>
                  </a:cubicBezTo>
                  <a:close/>
                  <a:moveTo>
                    <a:pt x="643" y="134"/>
                  </a:moveTo>
                  <a:cubicBezTo>
                    <a:pt x="669" y="119"/>
                    <a:pt x="668" y="95"/>
                    <a:pt x="641" y="79"/>
                  </a:cubicBezTo>
                  <a:cubicBezTo>
                    <a:pt x="614" y="63"/>
                    <a:pt x="572" y="63"/>
                    <a:pt x="547" y="78"/>
                  </a:cubicBezTo>
                  <a:cubicBezTo>
                    <a:pt x="522" y="92"/>
                    <a:pt x="523" y="117"/>
                    <a:pt x="550" y="133"/>
                  </a:cubicBezTo>
                  <a:cubicBezTo>
                    <a:pt x="576" y="148"/>
                    <a:pt x="618" y="149"/>
                    <a:pt x="643" y="134"/>
                  </a:cubicBezTo>
                  <a:close/>
                  <a:moveTo>
                    <a:pt x="0" y="284"/>
                  </a:moveTo>
                  <a:lnTo>
                    <a:pt x="484" y="0"/>
                  </a:lnTo>
                  <a:cubicBezTo>
                    <a:pt x="517" y="20"/>
                    <a:pt x="570" y="21"/>
                    <a:pt x="602" y="2"/>
                  </a:cubicBezTo>
                  <a:lnTo>
                    <a:pt x="776" y="104"/>
                  </a:lnTo>
                  <a:cubicBezTo>
                    <a:pt x="744" y="123"/>
                    <a:pt x="745" y="154"/>
                    <a:pt x="779" y="173"/>
                  </a:cubicBezTo>
                  <a:lnTo>
                    <a:pt x="295" y="457"/>
                  </a:lnTo>
                  <a:cubicBezTo>
                    <a:pt x="261" y="437"/>
                    <a:pt x="208" y="436"/>
                    <a:pt x="177" y="455"/>
                  </a:cubicBezTo>
                  <a:lnTo>
                    <a:pt x="3" y="353"/>
                  </a:lnTo>
                  <a:cubicBezTo>
                    <a:pt x="35" y="334"/>
                    <a:pt x="33" y="303"/>
                    <a:pt x="0" y="284"/>
                  </a:cubicBezTo>
                  <a:close/>
                </a:path>
              </a:pathLst>
            </a:custGeom>
            <a:solidFill>
              <a:srgbClr val="A4C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48">
              <a:extLst>
                <a:ext uri="{FF2B5EF4-FFF2-40B4-BE49-F238E27FC236}">
                  <a16:creationId xmlns:a16="http://schemas.microsoft.com/office/drawing/2014/main" id="{012EEB98-1134-4EF9-83EC-2EB2DA727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1" y="1423988"/>
              <a:ext cx="109538" cy="79375"/>
            </a:xfrm>
            <a:custGeom>
              <a:avLst/>
              <a:gdLst>
                <a:gd name="T0" fmla="*/ 671 w 671"/>
                <a:gd name="T1" fmla="*/ 83 h 476"/>
                <a:gd name="T2" fmla="*/ 671 w 671"/>
                <a:gd name="T3" fmla="*/ 0 h 476"/>
                <a:gd name="T4" fmla="*/ 0 w 671"/>
                <a:gd name="T5" fmla="*/ 393 h 476"/>
                <a:gd name="T6" fmla="*/ 0 w 671"/>
                <a:gd name="T7" fmla="*/ 476 h 476"/>
                <a:gd name="T8" fmla="*/ 671 w 671"/>
                <a:gd name="T9" fmla="*/ 8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476">
                  <a:moveTo>
                    <a:pt x="671" y="83"/>
                  </a:moveTo>
                  <a:lnTo>
                    <a:pt x="671" y="0"/>
                  </a:lnTo>
                  <a:lnTo>
                    <a:pt x="0" y="393"/>
                  </a:lnTo>
                  <a:lnTo>
                    <a:pt x="0" y="476"/>
                  </a:lnTo>
                  <a:lnTo>
                    <a:pt x="671" y="83"/>
                  </a:lnTo>
                  <a:close/>
                </a:path>
              </a:pathLst>
            </a:custGeom>
            <a:solidFill>
              <a:srgbClr val="536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49">
              <a:extLst>
                <a:ext uri="{FF2B5EF4-FFF2-40B4-BE49-F238E27FC236}">
                  <a16:creationId xmlns:a16="http://schemas.microsoft.com/office/drawing/2014/main" id="{527F9F31-CFC7-4AEE-B9E1-1CBBE0775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1" y="1454150"/>
              <a:ext cx="57150" cy="49213"/>
            </a:xfrm>
            <a:custGeom>
              <a:avLst/>
              <a:gdLst>
                <a:gd name="T0" fmla="*/ 0 w 358"/>
                <a:gd name="T1" fmla="*/ 0 h 293"/>
                <a:gd name="T2" fmla="*/ 0 w 358"/>
                <a:gd name="T3" fmla="*/ 83 h 293"/>
                <a:gd name="T4" fmla="*/ 358 w 358"/>
                <a:gd name="T5" fmla="*/ 293 h 293"/>
                <a:gd name="T6" fmla="*/ 358 w 358"/>
                <a:gd name="T7" fmla="*/ 210 h 293"/>
                <a:gd name="T8" fmla="*/ 0 w 358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93">
                  <a:moveTo>
                    <a:pt x="0" y="0"/>
                  </a:moveTo>
                  <a:lnTo>
                    <a:pt x="0" y="83"/>
                  </a:lnTo>
                  <a:lnTo>
                    <a:pt x="358" y="293"/>
                  </a:lnTo>
                  <a:lnTo>
                    <a:pt x="358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50">
              <a:extLst>
                <a:ext uri="{FF2B5EF4-FFF2-40B4-BE49-F238E27FC236}">
                  <a16:creationId xmlns:a16="http://schemas.microsoft.com/office/drawing/2014/main" id="{62274422-B0E2-4147-A521-DFF3A7BD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1" y="1414463"/>
              <a:ext cx="79375" cy="47625"/>
            </a:xfrm>
            <a:custGeom>
              <a:avLst/>
              <a:gdLst>
                <a:gd name="T0" fmla="*/ 359 w 489"/>
                <a:gd name="T1" fmla="*/ 286 h 286"/>
                <a:gd name="T2" fmla="*/ 489 w 489"/>
                <a:gd name="T3" fmla="*/ 209 h 286"/>
                <a:gd name="T4" fmla="*/ 131 w 489"/>
                <a:gd name="T5" fmla="*/ 0 h 286"/>
                <a:gd name="T6" fmla="*/ 0 w 489"/>
                <a:gd name="T7" fmla="*/ 76 h 286"/>
                <a:gd name="T8" fmla="*/ 359 w 489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86">
                  <a:moveTo>
                    <a:pt x="359" y="286"/>
                  </a:moveTo>
                  <a:lnTo>
                    <a:pt x="489" y="209"/>
                  </a:lnTo>
                  <a:lnTo>
                    <a:pt x="131" y="0"/>
                  </a:lnTo>
                  <a:lnTo>
                    <a:pt x="0" y="7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2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51">
              <a:extLst>
                <a:ext uri="{FF2B5EF4-FFF2-40B4-BE49-F238E27FC236}">
                  <a16:creationId xmlns:a16="http://schemas.microsoft.com/office/drawing/2014/main" id="{5827F215-D827-4B52-8DAB-1ADA8E144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1449388"/>
              <a:ext cx="20638" cy="26988"/>
            </a:xfrm>
            <a:custGeom>
              <a:avLst/>
              <a:gdLst>
                <a:gd name="T0" fmla="*/ 0 w 130"/>
                <a:gd name="T1" fmla="*/ 160 h 160"/>
                <a:gd name="T2" fmla="*/ 130 w 130"/>
                <a:gd name="T3" fmla="*/ 84 h 160"/>
                <a:gd name="T4" fmla="*/ 130 w 130"/>
                <a:gd name="T5" fmla="*/ 0 h 160"/>
                <a:gd name="T6" fmla="*/ 0 w 130"/>
                <a:gd name="T7" fmla="*/ 77 h 160"/>
                <a:gd name="T8" fmla="*/ 0 w 130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60">
                  <a:moveTo>
                    <a:pt x="0" y="160"/>
                  </a:moveTo>
                  <a:lnTo>
                    <a:pt x="130" y="84"/>
                  </a:lnTo>
                  <a:lnTo>
                    <a:pt x="130" y="0"/>
                  </a:lnTo>
                  <a:lnTo>
                    <a:pt x="0" y="7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7B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6A90E38-BF1A-4679-85A6-935C91E36D83}"/>
              </a:ext>
            </a:extLst>
          </p:cNvPr>
          <p:cNvGrpSpPr>
            <a:grpSpLocks noChangeAspect="1"/>
          </p:cNvGrpSpPr>
          <p:nvPr/>
        </p:nvGrpSpPr>
        <p:grpSpPr>
          <a:xfrm>
            <a:off x="879643" y="1705043"/>
            <a:ext cx="1231983" cy="1258617"/>
            <a:chOff x="5598079" y="809625"/>
            <a:chExt cx="466172" cy="476250"/>
          </a:xfrm>
        </p:grpSpPr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id="{5F656CF9-6B13-4317-A93F-51D331F5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9" y="841375"/>
              <a:ext cx="407988" cy="419100"/>
            </a:xfrm>
            <a:custGeom>
              <a:avLst/>
              <a:gdLst>
                <a:gd name="T0" fmla="*/ 2348 w 2500"/>
                <a:gd name="T1" fmla="*/ 975 h 2500"/>
                <a:gd name="T2" fmla="*/ 975 w 2500"/>
                <a:gd name="T3" fmla="*/ 152 h 2500"/>
                <a:gd name="T4" fmla="*/ 152 w 2500"/>
                <a:gd name="T5" fmla="*/ 1525 h 2500"/>
                <a:gd name="T6" fmla="*/ 1525 w 2500"/>
                <a:gd name="T7" fmla="*/ 2348 h 2500"/>
                <a:gd name="T8" fmla="*/ 2348 w 2500"/>
                <a:gd name="T9" fmla="*/ 975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0" h="2500">
                  <a:moveTo>
                    <a:pt x="2348" y="975"/>
                  </a:moveTo>
                  <a:cubicBezTo>
                    <a:pt x="2197" y="368"/>
                    <a:pt x="1582" y="0"/>
                    <a:pt x="975" y="152"/>
                  </a:cubicBezTo>
                  <a:cubicBezTo>
                    <a:pt x="369" y="303"/>
                    <a:pt x="0" y="918"/>
                    <a:pt x="152" y="1525"/>
                  </a:cubicBezTo>
                  <a:cubicBezTo>
                    <a:pt x="304" y="2132"/>
                    <a:pt x="919" y="2500"/>
                    <a:pt x="1525" y="2348"/>
                  </a:cubicBezTo>
                  <a:cubicBezTo>
                    <a:pt x="2132" y="2196"/>
                    <a:pt x="2500" y="1581"/>
                    <a:pt x="2348" y="975"/>
                  </a:cubicBezTo>
                  <a:close/>
                </a:path>
              </a:pathLst>
            </a:custGeom>
            <a:solidFill>
              <a:srgbClr val="5C8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05503875-73B5-4FD5-A994-75113AA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9" y="841375"/>
              <a:ext cx="390653" cy="391548"/>
            </a:xfrm>
            <a:custGeom>
              <a:avLst/>
              <a:gdLst>
                <a:gd name="T0" fmla="*/ 975 w 2391"/>
                <a:gd name="T1" fmla="*/ 152 h 2335"/>
                <a:gd name="T2" fmla="*/ 152 w 2391"/>
                <a:gd name="T3" fmla="*/ 1525 h 2335"/>
                <a:gd name="T4" fmla="*/ 929 w 2391"/>
                <a:gd name="T5" fmla="*/ 2335 h 2335"/>
                <a:gd name="T6" fmla="*/ 887 w 2391"/>
                <a:gd name="T7" fmla="*/ 2209 h 2335"/>
                <a:gd name="T8" fmla="*/ 858 w 2391"/>
                <a:gd name="T9" fmla="*/ 2017 h 2335"/>
                <a:gd name="T10" fmla="*/ 771 w 2391"/>
                <a:gd name="T11" fmla="*/ 1854 h 2335"/>
                <a:gd name="T12" fmla="*/ 771 w 2391"/>
                <a:gd name="T13" fmla="*/ 1652 h 2335"/>
                <a:gd name="T14" fmla="*/ 771 w 2391"/>
                <a:gd name="T15" fmla="*/ 1450 h 2335"/>
                <a:gd name="T16" fmla="*/ 617 w 2391"/>
                <a:gd name="T17" fmla="*/ 1382 h 2335"/>
                <a:gd name="T18" fmla="*/ 473 w 2391"/>
                <a:gd name="T19" fmla="*/ 1334 h 2335"/>
                <a:gd name="T20" fmla="*/ 315 w 2391"/>
                <a:gd name="T21" fmla="*/ 1253 h 2335"/>
                <a:gd name="T22" fmla="*/ 233 w 2391"/>
                <a:gd name="T23" fmla="*/ 1190 h 2335"/>
                <a:gd name="T24" fmla="*/ 271 w 2391"/>
                <a:gd name="T25" fmla="*/ 940 h 2335"/>
                <a:gd name="T26" fmla="*/ 377 w 2391"/>
                <a:gd name="T27" fmla="*/ 757 h 2335"/>
                <a:gd name="T28" fmla="*/ 454 w 2391"/>
                <a:gd name="T29" fmla="*/ 613 h 2335"/>
                <a:gd name="T30" fmla="*/ 800 w 2391"/>
                <a:gd name="T31" fmla="*/ 402 h 2335"/>
                <a:gd name="T32" fmla="*/ 1156 w 2391"/>
                <a:gd name="T33" fmla="*/ 459 h 2335"/>
                <a:gd name="T34" fmla="*/ 1252 w 2391"/>
                <a:gd name="T35" fmla="*/ 632 h 2335"/>
                <a:gd name="T36" fmla="*/ 1098 w 2391"/>
                <a:gd name="T37" fmla="*/ 681 h 2335"/>
                <a:gd name="T38" fmla="*/ 1012 w 2391"/>
                <a:gd name="T39" fmla="*/ 863 h 2335"/>
                <a:gd name="T40" fmla="*/ 1233 w 2391"/>
                <a:gd name="T41" fmla="*/ 969 h 2335"/>
                <a:gd name="T42" fmla="*/ 1262 w 2391"/>
                <a:gd name="T43" fmla="*/ 1056 h 2335"/>
                <a:gd name="T44" fmla="*/ 1396 w 2391"/>
                <a:gd name="T45" fmla="*/ 1065 h 2335"/>
                <a:gd name="T46" fmla="*/ 1493 w 2391"/>
                <a:gd name="T47" fmla="*/ 969 h 2335"/>
                <a:gd name="T48" fmla="*/ 1569 w 2391"/>
                <a:gd name="T49" fmla="*/ 882 h 2335"/>
                <a:gd name="T50" fmla="*/ 1762 w 2391"/>
                <a:gd name="T51" fmla="*/ 911 h 2335"/>
                <a:gd name="T52" fmla="*/ 1824 w 2391"/>
                <a:gd name="T53" fmla="*/ 1012 h 2335"/>
                <a:gd name="T54" fmla="*/ 1694 w 2391"/>
                <a:gd name="T55" fmla="*/ 1161 h 2335"/>
                <a:gd name="T56" fmla="*/ 1593 w 2391"/>
                <a:gd name="T57" fmla="*/ 1262 h 2335"/>
                <a:gd name="T58" fmla="*/ 1560 w 2391"/>
                <a:gd name="T59" fmla="*/ 1440 h 2335"/>
                <a:gd name="T60" fmla="*/ 1637 w 2391"/>
                <a:gd name="T61" fmla="*/ 1565 h 2335"/>
                <a:gd name="T62" fmla="*/ 1699 w 2391"/>
                <a:gd name="T63" fmla="*/ 1733 h 2335"/>
                <a:gd name="T64" fmla="*/ 1658 w 2391"/>
                <a:gd name="T65" fmla="*/ 1861 h 2335"/>
                <a:gd name="T66" fmla="*/ 1613 w 2391"/>
                <a:gd name="T67" fmla="*/ 2108 h 2335"/>
                <a:gd name="T68" fmla="*/ 1944 w 2391"/>
                <a:gd name="T69" fmla="*/ 1902 h 2335"/>
                <a:gd name="T70" fmla="*/ 2007 w 2391"/>
                <a:gd name="T71" fmla="*/ 1791 h 2335"/>
                <a:gd name="T72" fmla="*/ 2156 w 2391"/>
                <a:gd name="T73" fmla="*/ 1642 h 2335"/>
                <a:gd name="T74" fmla="*/ 2175 w 2391"/>
                <a:gd name="T75" fmla="*/ 1479 h 2335"/>
                <a:gd name="T76" fmla="*/ 2127 w 2391"/>
                <a:gd name="T77" fmla="*/ 1277 h 2335"/>
                <a:gd name="T78" fmla="*/ 2055 w 2391"/>
                <a:gd name="T79" fmla="*/ 1123 h 2335"/>
                <a:gd name="T80" fmla="*/ 2158 w 2391"/>
                <a:gd name="T81" fmla="*/ 1020 h 2335"/>
                <a:gd name="T82" fmla="*/ 2271 w 2391"/>
                <a:gd name="T83" fmla="*/ 1190 h 2335"/>
                <a:gd name="T84" fmla="*/ 2339 w 2391"/>
                <a:gd name="T85" fmla="*/ 1354 h 2335"/>
                <a:gd name="T86" fmla="*/ 2371 w 2391"/>
                <a:gd name="T87" fmla="*/ 1408 h 2335"/>
                <a:gd name="T88" fmla="*/ 2348 w 2391"/>
                <a:gd name="T89" fmla="*/ 975 h 2335"/>
                <a:gd name="T90" fmla="*/ 975 w 2391"/>
                <a:gd name="T91" fmla="*/ 152 h 2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1" h="2335">
                  <a:moveTo>
                    <a:pt x="975" y="152"/>
                  </a:moveTo>
                  <a:cubicBezTo>
                    <a:pt x="369" y="303"/>
                    <a:pt x="0" y="918"/>
                    <a:pt x="152" y="1525"/>
                  </a:cubicBezTo>
                  <a:cubicBezTo>
                    <a:pt x="253" y="1927"/>
                    <a:pt x="558" y="2225"/>
                    <a:pt x="929" y="2335"/>
                  </a:cubicBezTo>
                  <a:cubicBezTo>
                    <a:pt x="906" y="2288"/>
                    <a:pt x="887" y="2238"/>
                    <a:pt x="887" y="2209"/>
                  </a:cubicBezTo>
                  <a:cubicBezTo>
                    <a:pt x="887" y="2142"/>
                    <a:pt x="906" y="2065"/>
                    <a:pt x="858" y="2017"/>
                  </a:cubicBezTo>
                  <a:cubicBezTo>
                    <a:pt x="810" y="1969"/>
                    <a:pt x="771" y="1969"/>
                    <a:pt x="771" y="1854"/>
                  </a:cubicBezTo>
                  <a:lnTo>
                    <a:pt x="771" y="1652"/>
                  </a:lnTo>
                  <a:cubicBezTo>
                    <a:pt x="771" y="1555"/>
                    <a:pt x="834" y="1512"/>
                    <a:pt x="771" y="1450"/>
                  </a:cubicBezTo>
                  <a:cubicBezTo>
                    <a:pt x="709" y="1387"/>
                    <a:pt x="661" y="1426"/>
                    <a:pt x="617" y="1382"/>
                  </a:cubicBezTo>
                  <a:cubicBezTo>
                    <a:pt x="574" y="1339"/>
                    <a:pt x="550" y="1334"/>
                    <a:pt x="473" y="1334"/>
                  </a:cubicBezTo>
                  <a:cubicBezTo>
                    <a:pt x="396" y="1334"/>
                    <a:pt x="396" y="1253"/>
                    <a:pt x="315" y="1253"/>
                  </a:cubicBezTo>
                  <a:cubicBezTo>
                    <a:pt x="233" y="1253"/>
                    <a:pt x="233" y="1306"/>
                    <a:pt x="233" y="1190"/>
                  </a:cubicBezTo>
                  <a:cubicBezTo>
                    <a:pt x="233" y="1075"/>
                    <a:pt x="209" y="1003"/>
                    <a:pt x="271" y="940"/>
                  </a:cubicBezTo>
                  <a:cubicBezTo>
                    <a:pt x="334" y="878"/>
                    <a:pt x="377" y="825"/>
                    <a:pt x="377" y="757"/>
                  </a:cubicBezTo>
                  <a:cubicBezTo>
                    <a:pt x="377" y="690"/>
                    <a:pt x="396" y="690"/>
                    <a:pt x="454" y="613"/>
                  </a:cubicBezTo>
                  <a:cubicBezTo>
                    <a:pt x="512" y="536"/>
                    <a:pt x="656" y="402"/>
                    <a:pt x="800" y="402"/>
                  </a:cubicBezTo>
                  <a:cubicBezTo>
                    <a:pt x="945" y="402"/>
                    <a:pt x="1113" y="416"/>
                    <a:pt x="1156" y="459"/>
                  </a:cubicBezTo>
                  <a:cubicBezTo>
                    <a:pt x="1199" y="503"/>
                    <a:pt x="1305" y="580"/>
                    <a:pt x="1252" y="632"/>
                  </a:cubicBezTo>
                  <a:cubicBezTo>
                    <a:pt x="1199" y="685"/>
                    <a:pt x="1139" y="640"/>
                    <a:pt x="1098" y="681"/>
                  </a:cubicBezTo>
                  <a:cubicBezTo>
                    <a:pt x="1012" y="767"/>
                    <a:pt x="916" y="863"/>
                    <a:pt x="1012" y="863"/>
                  </a:cubicBezTo>
                  <a:cubicBezTo>
                    <a:pt x="1108" y="863"/>
                    <a:pt x="1262" y="940"/>
                    <a:pt x="1233" y="969"/>
                  </a:cubicBezTo>
                  <a:cubicBezTo>
                    <a:pt x="1204" y="998"/>
                    <a:pt x="1223" y="1056"/>
                    <a:pt x="1262" y="1056"/>
                  </a:cubicBezTo>
                  <a:cubicBezTo>
                    <a:pt x="1300" y="1056"/>
                    <a:pt x="1348" y="1113"/>
                    <a:pt x="1396" y="1065"/>
                  </a:cubicBezTo>
                  <a:lnTo>
                    <a:pt x="1493" y="969"/>
                  </a:lnTo>
                  <a:cubicBezTo>
                    <a:pt x="1521" y="940"/>
                    <a:pt x="1569" y="882"/>
                    <a:pt x="1569" y="882"/>
                  </a:cubicBezTo>
                  <a:cubicBezTo>
                    <a:pt x="1569" y="882"/>
                    <a:pt x="1762" y="873"/>
                    <a:pt x="1762" y="911"/>
                  </a:cubicBezTo>
                  <a:cubicBezTo>
                    <a:pt x="1762" y="950"/>
                    <a:pt x="1887" y="950"/>
                    <a:pt x="1824" y="1012"/>
                  </a:cubicBezTo>
                  <a:cubicBezTo>
                    <a:pt x="1762" y="1075"/>
                    <a:pt x="1747" y="1109"/>
                    <a:pt x="1694" y="1161"/>
                  </a:cubicBezTo>
                  <a:cubicBezTo>
                    <a:pt x="1641" y="1214"/>
                    <a:pt x="1671" y="1185"/>
                    <a:pt x="1593" y="1262"/>
                  </a:cubicBezTo>
                  <a:cubicBezTo>
                    <a:pt x="1517" y="1339"/>
                    <a:pt x="1560" y="1363"/>
                    <a:pt x="1560" y="1440"/>
                  </a:cubicBezTo>
                  <a:cubicBezTo>
                    <a:pt x="1560" y="1517"/>
                    <a:pt x="1637" y="1459"/>
                    <a:pt x="1637" y="1565"/>
                  </a:cubicBezTo>
                  <a:cubicBezTo>
                    <a:pt x="1637" y="1671"/>
                    <a:pt x="1699" y="1661"/>
                    <a:pt x="1699" y="1733"/>
                  </a:cubicBezTo>
                  <a:cubicBezTo>
                    <a:pt x="1699" y="1805"/>
                    <a:pt x="1658" y="1861"/>
                    <a:pt x="1658" y="1861"/>
                  </a:cubicBezTo>
                  <a:cubicBezTo>
                    <a:pt x="1658" y="1861"/>
                    <a:pt x="1569" y="2108"/>
                    <a:pt x="1613" y="2108"/>
                  </a:cubicBezTo>
                  <a:cubicBezTo>
                    <a:pt x="1656" y="2108"/>
                    <a:pt x="1944" y="1950"/>
                    <a:pt x="1944" y="1902"/>
                  </a:cubicBezTo>
                  <a:cubicBezTo>
                    <a:pt x="1944" y="1854"/>
                    <a:pt x="1925" y="1873"/>
                    <a:pt x="2007" y="1791"/>
                  </a:cubicBezTo>
                  <a:cubicBezTo>
                    <a:pt x="2089" y="1709"/>
                    <a:pt x="2156" y="1709"/>
                    <a:pt x="2156" y="1642"/>
                  </a:cubicBezTo>
                  <a:cubicBezTo>
                    <a:pt x="2156" y="1575"/>
                    <a:pt x="2175" y="1575"/>
                    <a:pt x="2175" y="1479"/>
                  </a:cubicBezTo>
                  <a:cubicBezTo>
                    <a:pt x="2175" y="1382"/>
                    <a:pt x="2199" y="1349"/>
                    <a:pt x="2127" y="1277"/>
                  </a:cubicBezTo>
                  <a:cubicBezTo>
                    <a:pt x="2055" y="1204"/>
                    <a:pt x="1990" y="1188"/>
                    <a:pt x="2055" y="1123"/>
                  </a:cubicBezTo>
                  <a:cubicBezTo>
                    <a:pt x="2120" y="1058"/>
                    <a:pt x="2055" y="1020"/>
                    <a:pt x="2158" y="1020"/>
                  </a:cubicBezTo>
                  <a:cubicBezTo>
                    <a:pt x="2262" y="1020"/>
                    <a:pt x="2271" y="1094"/>
                    <a:pt x="2271" y="1190"/>
                  </a:cubicBezTo>
                  <a:cubicBezTo>
                    <a:pt x="2271" y="1286"/>
                    <a:pt x="2303" y="1318"/>
                    <a:pt x="2339" y="1354"/>
                  </a:cubicBezTo>
                  <a:cubicBezTo>
                    <a:pt x="2351" y="1366"/>
                    <a:pt x="2360" y="1386"/>
                    <a:pt x="2371" y="1408"/>
                  </a:cubicBezTo>
                  <a:cubicBezTo>
                    <a:pt x="2391" y="1268"/>
                    <a:pt x="2385" y="1121"/>
                    <a:pt x="2348" y="975"/>
                  </a:cubicBezTo>
                  <a:cubicBezTo>
                    <a:pt x="2197" y="368"/>
                    <a:pt x="1582" y="0"/>
                    <a:pt x="975" y="152"/>
                  </a:cubicBezTo>
                  <a:close/>
                </a:path>
              </a:pathLst>
            </a:custGeom>
            <a:solidFill>
              <a:srgbClr val="9DC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A461976F-CE27-4917-B25D-D7FD99B9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809625"/>
              <a:ext cx="182563" cy="476250"/>
            </a:xfrm>
            <a:custGeom>
              <a:avLst/>
              <a:gdLst>
                <a:gd name="T0" fmla="*/ 479 w 1119"/>
                <a:gd name="T1" fmla="*/ 66 h 2851"/>
                <a:gd name="T2" fmla="*/ 283 w 1119"/>
                <a:gd name="T3" fmla="*/ 10 h 2851"/>
                <a:gd name="T4" fmla="*/ 13 w 1119"/>
                <a:gd name="T5" fmla="*/ 362 h 2851"/>
                <a:gd name="T6" fmla="*/ 0 w 1119"/>
                <a:gd name="T7" fmla="*/ 401 h 2851"/>
                <a:gd name="T8" fmla="*/ 125 w 1119"/>
                <a:gd name="T9" fmla="*/ 356 h 2851"/>
                <a:gd name="T10" fmla="*/ 300 w 1119"/>
                <a:gd name="T11" fmla="*/ 115 h 2851"/>
                <a:gd name="T12" fmla="*/ 416 w 1119"/>
                <a:gd name="T13" fmla="*/ 152 h 2851"/>
                <a:gd name="T14" fmla="*/ 917 w 1119"/>
                <a:gd name="T15" fmla="*/ 1358 h 2851"/>
                <a:gd name="T16" fmla="*/ 826 w 1119"/>
                <a:gd name="T17" fmla="*/ 2661 h 2851"/>
                <a:gd name="T18" fmla="*/ 728 w 1119"/>
                <a:gd name="T19" fmla="*/ 2733 h 2851"/>
                <a:gd name="T20" fmla="*/ 496 w 1119"/>
                <a:gd name="T21" fmla="*/ 2575 h 2851"/>
                <a:gd name="T22" fmla="*/ 365 w 1119"/>
                <a:gd name="T23" fmla="*/ 2574 h 2851"/>
                <a:gd name="T24" fmla="*/ 403 w 1119"/>
                <a:gd name="T25" fmla="*/ 2628 h 2851"/>
                <a:gd name="T26" fmla="*/ 745 w 1119"/>
                <a:gd name="T27" fmla="*/ 2838 h 2851"/>
                <a:gd name="T28" fmla="*/ 912 w 1119"/>
                <a:gd name="T29" fmla="*/ 2723 h 2851"/>
                <a:gd name="T30" fmla="*/ 1022 w 1119"/>
                <a:gd name="T31" fmla="*/ 1341 h 2851"/>
                <a:gd name="T32" fmla="*/ 479 w 1119"/>
                <a:gd name="T33" fmla="*/ 66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9" h="2851">
                  <a:moveTo>
                    <a:pt x="479" y="66"/>
                  </a:moveTo>
                  <a:cubicBezTo>
                    <a:pt x="413" y="18"/>
                    <a:pt x="347" y="0"/>
                    <a:pt x="283" y="10"/>
                  </a:cubicBezTo>
                  <a:cubicBezTo>
                    <a:pt x="199" y="24"/>
                    <a:pt x="84" y="96"/>
                    <a:pt x="13" y="362"/>
                  </a:cubicBezTo>
                  <a:lnTo>
                    <a:pt x="0" y="401"/>
                  </a:lnTo>
                  <a:cubicBezTo>
                    <a:pt x="40" y="384"/>
                    <a:pt x="82" y="369"/>
                    <a:pt x="125" y="356"/>
                  </a:cubicBezTo>
                  <a:cubicBezTo>
                    <a:pt x="168" y="212"/>
                    <a:pt x="230" y="126"/>
                    <a:pt x="300" y="115"/>
                  </a:cubicBezTo>
                  <a:cubicBezTo>
                    <a:pt x="335" y="109"/>
                    <a:pt x="375" y="122"/>
                    <a:pt x="416" y="152"/>
                  </a:cubicBezTo>
                  <a:cubicBezTo>
                    <a:pt x="619" y="297"/>
                    <a:pt x="824" y="793"/>
                    <a:pt x="917" y="1358"/>
                  </a:cubicBezTo>
                  <a:cubicBezTo>
                    <a:pt x="1009" y="1923"/>
                    <a:pt x="972" y="2459"/>
                    <a:pt x="826" y="2661"/>
                  </a:cubicBezTo>
                  <a:cubicBezTo>
                    <a:pt x="796" y="2703"/>
                    <a:pt x="763" y="2727"/>
                    <a:pt x="728" y="2733"/>
                  </a:cubicBezTo>
                  <a:cubicBezTo>
                    <a:pt x="661" y="2744"/>
                    <a:pt x="579" y="2688"/>
                    <a:pt x="496" y="2575"/>
                  </a:cubicBezTo>
                  <a:cubicBezTo>
                    <a:pt x="452" y="2577"/>
                    <a:pt x="408" y="2577"/>
                    <a:pt x="365" y="2574"/>
                  </a:cubicBezTo>
                  <a:cubicBezTo>
                    <a:pt x="383" y="2599"/>
                    <a:pt x="401" y="2625"/>
                    <a:pt x="403" y="2628"/>
                  </a:cubicBezTo>
                  <a:cubicBezTo>
                    <a:pt x="544" y="2824"/>
                    <a:pt x="666" y="2851"/>
                    <a:pt x="745" y="2838"/>
                  </a:cubicBezTo>
                  <a:cubicBezTo>
                    <a:pt x="809" y="2827"/>
                    <a:pt x="865" y="2789"/>
                    <a:pt x="912" y="2723"/>
                  </a:cubicBezTo>
                  <a:cubicBezTo>
                    <a:pt x="1076" y="2496"/>
                    <a:pt x="1119" y="1941"/>
                    <a:pt x="1022" y="1341"/>
                  </a:cubicBezTo>
                  <a:cubicBezTo>
                    <a:pt x="923" y="741"/>
                    <a:pt x="705" y="229"/>
                    <a:pt x="479" y="66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A188747A-C6B8-476D-84B6-4EC1CE0B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079" y="954088"/>
              <a:ext cx="466172" cy="177800"/>
            </a:xfrm>
            <a:custGeom>
              <a:avLst/>
              <a:gdLst>
                <a:gd name="T0" fmla="*/ 2788 w 2857"/>
                <a:gd name="T1" fmla="*/ 560 h 1066"/>
                <a:gd name="T2" fmla="*/ 1499 w 2857"/>
                <a:gd name="T3" fmla="*/ 51 h 1066"/>
                <a:gd name="T4" fmla="*/ 497 w 2857"/>
                <a:gd name="T5" fmla="*/ 53 h 1066"/>
                <a:gd name="T6" fmla="*/ 10 w 2857"/>
                <a:gd name="T7" fmla="*/ 366 h 1066"/>
                <a:gd name="T8" fmla="*/ 168 w 2857"/>
                <a:gd name="T9" fmla="*/ 658 h 1066"/>
                <a:gd name="T10" fmla="*/ 229 w 2857"/>
                <a:gd name="T11" fmla="*/ 698 h 1066"/>
                <a:gd name="T12" fmla="*/ 224 w 2857"/>
                <a:gd name="T13" fmla="*/ 635 h 1066"/>
                <a:gd name="T14" fmla="*/ 224 w 2857"/>
                <a:gd name="T15" fmla="*/ 634 h 1066"/>
                <a:gd name="T16" fmla="*/ 224 w 2857"/>
                <a:gd name="T17" fmla="*/ 634 h 1066"/>
                <a:gd name="T18" fmla="*/ 223 w 2857"/>
                <a:gd name="T19" fmla="*/ 565 h 1066"/>
                <a:gd name="T20" fmla="*/ 115 w 2857"/>
                <a:gd name="T21" fmla="*/ 380 h 1066"/>
                <a:gd name="T22" fmla="*/ 1484 w 2857"/>
                <a:gd name="T23" fmla="*/ 156 h 1066"/>
                <a:gd name="T24" fmla="*/ 2703 w 2857"/>
                <a:gd name="T25" fmla="*/ 625 h 1066"/>
                <a:gd name="T26" fmla="*/ 2743 w 2857"/>
                <a:gd name="T27" fmla="*/ 740 h 1066"/>
                <a:gd name="T28" fmla="*/ 2427 w 2857"/>
                <a:gd name="T29" fmla="*/ 944 h 1066"/>
                <a:gd name="T30" fmla="*/ 2377 w 2857"/>
                <a:gd name="T31" fmla="*/ 1066 h 1066"/>
                <a:gd name="T32" fmla="*/ 2454 w 2857"/>
                <a:gd name="T33" fmla="*/ 1047 h 1066"/>
                <a:gd name="T34" fmla="*/ 2849 w 2857"/>
                <a:gd name="T35" fmla="*/ 754 h 1066"/>
                <a:gd name="T36" fmla="*/ 2788 w 2857"/>
                <a:gd name="T37" fmla="*/ 56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7" h="1066">
                  <a:moveTo>
                    <a:pt x="2788" y="560"/>
                  </a:moveTo>
                  <a:cubicBezTo>
                    <a:pt x="2619" y="338"/>
                    <a:pt x="2101" y="133"/>
                    <a:pt x="1499" y="51"/>
                  </a:cubicBezTo>
                  <a:cubicBezTo>
                    <a:pt x="1128" y="0"/>
                    <a:pt x="772" y="1"/>
                    <a:pt x="497" y="53"/>
                  </a:cubicBezTo>
                  <a:cubicBezTo>
                    <a:pt x="199" y="109"/>
                    <a:pt x="30" y="218"/>
                    <a:pt x="10" y="366"/>
                  </a:cubicBezTo>
                  <a:cubicBezTo>
                    <a:pt x="0" y="434"/>
                    <a:pt x="21" y="539"/>
                    <a:pt x="168" y="658"/>
                  </a:cubicBezTo>
                  <a:cubicBezTo>
                    <a:pt x="174" y="663"/>
                    <a:pt x="210" y="685"/>
                    <a:pt x="229" y="698"/>
                  </a:cubicBezTo>
                  <a:cubicBezTo>
                    <a:pt x="227" y="677"/>
                    <a:pt x="225" y="656"/>
                    <a:pt x="224" y="635"/>
                  </a:cubicBezTo>
                  <a:lnTo>
                    <a:pt x="224" y="634"/>
                  </a:lnTo>
                  <a:lnTo>
                    <a:pt x="224" y="634"/>
                  </a:lnTo>
                  <a:cubicBezTo>
                    <a:pt x="223" y="611"/>
                    <a:pt x="223" y="588"/>
                    <a:pt x="223" y="565"/>
                  </a:cubicBezTo>
                  <a:cubicBezTo>
                    <a:pt x="146" y="500"/>
                    <a:pt x="107" y="435"/>
                    <a:pt x="115" y="380"/>
                  </a:cubicBezTo>
                  <a:cubicBezTo>
                    <a:pt x="141" y="189"/>
                    <a:pt x="710" y="50"/>
                    <a:pt x="1484" y="156"/>
                  </a:cubicBezTo>
                  <a:cubicBezTo>
                    <a:pt x="2052" y="233"/>
                    <a:pt x="2553" y="426"/>
                    <a:pt x="2703" y="625"/>
                  </a:cubicBezTo>
                  <a:cubicBezTo>
                    <a:pt x="2735" y="666"/>
                    <a:pt x="2748" y="704"/>
                    <a:pt x="2743" y="740"/>
                  </a:cubicBezTo>
                  <a:cubicBezTo>
                    <a:pt x="2732" y="823"/>
                    <a:pt x="2617" y="897"/>
                    <a:pt x="2427" y="944"/>
                  </a:cubicBezTo>
                  <a:cubicBezTo>
                    <a:pt x="2413" y="986"/>
                    <a:pt x="2396" y="1026"/>
                    <a:pt x="2377" y="1066"/>
                  </a:cubicBezTo>
                  <a:cubicBezTo>
                    <a:pt x="2415" y="1056"/>
                    <a:pt x="2449" y="1048"/>
                    <a:pt x="2454" y="1047"/>
                  </a:cubicBezTo>
                  <a:cubicBezTo>
                    <a:pt x="2694" y="986"/>
                    <a:pt x="2831" y="885"/>
                    <a:pt x="2849" y="754"/>
                  </a:cubicBezTo>
                  <a:cubicBezTo>
                    <a:pt x="2857" y="690"/>
                    <a:pt x="2837" y="625"/>
                    <a:pt x="2788" y="56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id="{9ABC93EB-EE6F-4281-A351-BDBA62BD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513" y="869950"/>
              <a:ext cx="370526" cy="353109"/>
            </a:xfrm>
            <a:custGeom>
              <a:avLst/>
              <a:gdLst>
                <a:gd name="T0" fmla="*/ 2211 w 2274"/>
                <a:gd name="T1" fmla="*/ 106 h 2115"/>
                <a:gd name="T2" fmla="*/ 1688 w 2274"/>
                <a:gd name="T3" fmla="*/ 98 h 2115"/>
                <a:gd name="T4" fmla="*/ 1655 w 2274"/>
                <a:gd name="T5" fmla="*/ 114 h 2115"/>
                <a:gd name="T6" fmla="*/ 1759 w 2274"/>
                <a:gd name="T7" fmla="*/ 184 h 2115"/>
                <a:gd name="T8" fmla="*/ 2132 w 2274"/>
                <a:gd name="T9" fmla="*/ 177 h 2115"/>
                <a:gd name="T10" fmla="*/ 2163 w 2274"/>
                <a:gd name="T11" fmla="*/ 295 h 2115"/>
                <a:gd name="T12" fmla="*/ 1418 w 2274"/>
                <a:gd name="T13" fmla="*/ 1367 h 2115"/>
                <a:gd name="T14" fmla="*/ 272 w 2274"/>
                <a:gd name="T15" fmla="*/ 1994 h 2115"/>
                <a:gd name="T16" fmla="*/ 159 w 2274"/>
                <a:gd name="T17" fmla="*/ 1950 h 2115"/>
                <a:gd name="T18" fmla="*/ 145 w 2274"/>
                <a:gd name="T19" fmla="*/ 1734 h 2115"/>
                <a:gd name="T20" fmla="*/ 73 w 2274"/>
                <a:gd name="T21" fmla="*/ 1617 h 2115"/>
                <a:gd name="T22" fmla="*/ 34 w 2274"/>
                <a:gd name="T23" fmla="*/ 1738 h 2115"/>
                <a:gd name="T24" fmla="*/ 80 w 2274"/>
                <a:gd name="T25" fmla="*/ 2021 h 2115"/>
                <a:gd name="T26" fmla="*/ 267 w 2274"/>
                <a:gd name="T27" fmla="*/ 2100 h 2115"/>
                <a:gd name="T28" fmla="*/ 1489 w 2274"/>
                <a:gd name="T29" fmla="*/ 1446 h 2115"/>
                <a:gd name="T30" fmla="*/ 2269 w 2274"/>
                <a:gd name="T31" fmla="*/ 301 h 2115"/>
                <a:gd name="T32" fmla="*/ 2211 w 2274"/>
                <a:gd name="T33" fmla="*/ 106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4" h="2115">
                  <a:moveTo>
                    <a:pt x="2211" y="106"/>
                  </a:moveTo>
                  <a:cubicBezTo>
                    <a:pt x="2118" y="3"/>
                    <a:pt x="1937" y="0"/>
                    <a:pt x="1688" y="98"/>
                  </a:cubicBezTo>
                  <a:lnTo>
                    <a:pt x="1655" y="114"/>
                  </a:lnTo>
                  <a:cubicBezTo>
                    <a:pt x="1691" y="136"/>
                    <a:pt x="1725" y="159"/>
                    <a:pt x="1759" y="184"/>
                  </a:cubicBezTo>
                  <a:cubicBezTo>
                    <a:pt x="1941" y="118"/>
                    <a:pt x="2076" y="115"/>
                    <a:pt x="2132" y="177"/>
                  </a:cubicBezTo>
                  <a:cubicBezTo>
                    <a:pt x="2155" y="204"/>
                    <a:pt x="2166" y="243"/>
                    <a:pt x="2163" y="295"/>
                  </a:cubicBezTo>
                  <a:cubicBezTo>
                    <a:pt x="2150" y="544"/>
                    <a:pt x="1844" y="985"/>
                    <a:pt x="1418" y="1367"/>
                  </a:cubicBezTo>
                  <a:cubicBezTo>
                    <a:pt x="992" y="1750"/>
                    <a:pt x="521" y="2008"/>
                    <a:pt x="272" y="1994"/>
                  </a:cubicBezTo>
                  <a:cubicBezTo>
                    <a:pt x="220" y="1992"/>
                    <a:pt x="182" y="1977"/>
                    <a:pt x="159" y="1950"/>
                  </a:cubicBezTo>
                  <a:cubicBezTo>
                    <a:pt x="122" y="1909"/>
                    <a:pt x="117" y="1833"/>
                    <a:pt x="145" y="1734"/>
                  </a:cubicBezTo>
                  <a:cubicBezTo>
                    <a:pt x="119" y="1697"/>
                    <a:pt x="95" y="1658"/>
                    <a:pt x="73" y="1617"/>
                  </a:cubicBezTo>
                  <a:cubicBezTo>
                    <a:pt x="59" y="1657"/>
                    <a:pt x="39" y="1718"/>
                    <a:pt x="34" y="1738"/>
                  </a:cubicBezTo>
                  <a:cubicBezTo>
                    <a:pt x="0" y="1889"/>
                    <a:pt x="38" y="1975"/>
                    <a:pt x="80" y="2021"/>
                  </a:cubicBezTo>
                  <a:cubicBezTo>
                    <a:pt x="123" y="2070"/>
                    <a:pt x="186" y="2096"/>
                    <a:pt x="267" y="2100"/>
                  </a:cubicBezTo>
                  <a:cubicBezTo>
                    <a:pt x="546" y="2115"/>
                    <a:pt x="1037" y="1852"/>
                    <a:pt x="1489" y="1446"/>
                  </a:cubicBezTo>
                  <a:cubicBezTo>
                    <a:pt x="1941" y="1040"/>
                    <a:pt x="2254" y="580"/>
                    <a:pt x="2269" y="301"/>
                  </a:cubicBezTo>
                  <a:cubicBezTo>
                    <a:pt x="2274" y="220"/>
                    <a:pt x="2254" y="154"/>
                    <a:pt x="2211" y="106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ED17B8-5286-4A36-88C2-10F49391B0F0}"/>
              </a:ext>
            </a:extLst>
          </p:cNvPr>
          <p:cNvGrpSpPr>
            <a:grpSpLocks noChangeAspect="1"/>
          </p:cNvGrpSpPr>
          <p:nvPr/>
        </p:nvGrpSpPr>
        <p:grpSpPr>
          <a:xfrm>
            <a:off x="6392810" y="1627425"/>
            <a:ext cx="831269" cy="1234042"/>
            <a:chOff x="4921251" y="2453133"/>
            <a:chExt cx="336550" cy="499618"/>
          </a:xfrm>
        </p:grpSpPr>
        <p:sp>
          <p:nvSpPr>
            <p:cNvPr id="129" name="Freeform 330">
              <a:extLst>
                <a:ext uri="{FF2B5EF4-FFF2-40B4-BE49-F238E27FC236}">
                  <a16:creationId xmlns:a16="http://schemas.microsoft.com/office/drawing/2014/main" id="{FD6919EB-682E-461B-AC61-FFC85C1A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6" y="2574926"/>
              <a:ext cx="236538" cy="377825"/>
            </a:xfrm>
            <a:custGeom>
              <a:avLst/>
              <a:gdLst>
                <a:gd name="T0" fmla="*/ 13 w 1452"/>
                <a:gd name="T1" fmla="*/ 2168 h 2261"/>
                <a:gd name="T2" fmla="*/ 44 w 1452"/>
                <a:gd name="T3" fmla="*/ 2248 h 2261"/>
                <a:gd name="T4" fmla="*/ 123 w 1452"/>
                <a:gd name="T5" fmla="*/ 2216 h 2261"/>
                <a:gd name="T6" fmla="*/ 939 w 1452"/>
                <a:gd name="T7" fmla="*/ 333 h 2261"/>
                <a:gd name="T8" fmla="*/ 1327 w 1452"/>
                <a:gd name="T9" fmla="*/ 1452 h 2261"/>
                <a:gd name="T10" fmla="*/ 1404 w 1452"/>
                <a:gd name="T11" fmla="*/ 1490 h 2261"/>
                <a:gd name="T12" fmla="*/ 1441 w 1452"/>
                <a:gd name="T13" fmla="*/ 1413 h 2261"/>
                <a:gd name="T14" fmla="*/ 952 w 1452"/>
                <a:gd name="T15" fmla="*/ 0 h 2261"/>
                <a:gd name="T16" fmla="*/ 13 w 1452"/>
                <a:gd name="T17" fmla="*/ 2168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2" h="2261">
                  <a:moveTo>
                    <a:pt x="13" y="2168"/>
                  </a:moveTo>
                  <a:cubicBezTo>
                    <a:pt x="0" y="2199"/>
                    <a:pt x="14" y="2234"/>
                    <a:pt x="44" y="2248"/>
                  </a:cubicBezTo>
                  <a:cubicBezTo>
                    <a:pt x="75" y="2261"/>
                    <a:pt x="110" y="2247"/>
                    <a:pt x="123" y="2216"/>
                  </a:cubicBezTo>
                  <a:cubicBezTo>
                    <a:pt x="123" y="2216"/>
                    <a:pt x="833" y="578"/>
                    <a:pt x="939" y="333"/>
                  </a:cubicBezTo>
                  <a:cubicBezTo>
                    <a:pt x="1018" y="562"/>
                    <a:pt x="1327" y="1452"/>
                    <a:pt x="1327" y="1452"/>
                  </a:cubicBezTo>
                  <a:cubicBezTo>
                    <a:pt x="1338" y="1484"/>
                    <a:pt x="1372" y="1500"/>
                    <a:pt x="1404" y="1490"/>
                  </a:cubicBezTo>
                  <a:cubicBezTo>
                    <a:pt x="1435" y="1479"/>
                    <a:pt x="1452" y="1444"/>
                    <a:pt x="1441" y="1413"/>
                  </a:cubicBezTo>
                  <a:lnTo>
                    <a:pt x="952" y="0"/>
                  </a:lnTo>
                  <a:lnTo>
                    <a:pt x="13" y="216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331">
              <a:extLst>
                <a:ext uri="{FF2B5EF4-FFF2-40B4-BE49-F238E27FC236}">
                  <a16:creationId xmlns:a16="http://schemas.microsoft.com/office/drawing/2014/main" id="{9CD9BEE0-0F6E-4343-BA43-0A9AD402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9" y="2524126"/>
              <a:ext cx="20638" cy="428625"/>
            </a:xfrm>
            <a:custGeom>
              <a:avLst/>
              <a:gdLst>
                <a:gd name="T0" fmla="*/ 136 w 136"/>
                <a:gd name="T1" fmla="*/ 2521 h 2565"/>
                <a:gd name="T2" fmla="*/ 136 w 136"/>
                <a:gd name="T3" fmla="*/ 2521 h 2565"/>
                <a:gd name="T4" fmla="*/ 136 w 136"/>
                <a:gd name="T5" fmla="*/ 0 h 2565"/>
                <a:gd name="T6" fmla="*/ 0 w 136"/>
                <a:gd name="T7" fmla="*/ 0 h 2565"/>
                <a:gd name="T8" fmla="*/ 0 w 136"/>
                <a:gd name="T9" fmla="*/ 2522 h 2565"/>
                <a:gd name="T10" fmla="*/ 0 w 136"/>
                <a:gd name="T11" fmla="*/ 2522 h 2565"/>
                <a:gd name="T12" fmla="*/ 20 w 136"/>
                <a:gd name="T13" fmla="*/ 2550 h 2565"/>
                <a:gd name="T14" fmla="*/ 116 w 136"/>
                <a:gd name="T15" fmla="*/ 2550 h 2565"/>
                <a:gd name="T16" fmla="*/ 136 w 136"/>
                <a:gd name="T17" fmla="*/ 2521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565">
                  <a:moveTo>
                    <a:pt x="136" y="2521"/>
                  </a:moveTo>
                  <a:lnTo>
                    <a:pt x="136" y="2521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2522"/>
                  </a:lnTo>
                  <a:lnTo>
                    <a:pt x="0" y="2522"/>
                  </a:lnTo>
                  <a:cubicBezTo>
                    <a:pt x="0" y="2532"/>
                    <a:pt x="6" y="2542"/>
                    <a:pt x="20" y="2550"/>
                  </a:cubicBezTo>
                  <a:cubicBezTo>
                    <a:pt x="46" y="2565"/>
                    <a:pt x="90" y="2565"/>
                    <a:pt x="116" y="2550"/>
                  </a:cubicBezTo>
                  <a:cubicBezTo>
                    <a:pt x="130" y="2542"/>
                    <a:pt x="136" y="2532"/>
                    <a:pt x="136" y="25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332">
              <a:extLst>
                <a:ext uri="{FF2B5EF4-FFF2-40B4-BE49-F238E27FC236}">
                  <a16:creationId xmlns:a16="http://schemas.microsoft.com/office/drawing/2014/main" id="{2D2DF04A-9806-4F1F-AA1B-53B9E2BE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796" y="2516814"/>
              <a:ext cx="22771" cy="13662"/>
            </a:xfrm>
            <a:custGeom>
              <a:avLst/>
              <a:gdLst>
                <a:gd name="T0" fmla="*/ 27 w 150"/>
                <a:gd name="T1" fmla="*/ 15 h 86"/>
                <a:gd name="T2" fmla="*/ 123 w 150"/>
                <a:gd name="T3" fmla="*/ 15 h 86"/>
                <a:gd name="T4" fmla="*/ 123 w 150"/>
                <a:gd name="T5" fmla="*/ 71 h 86"/>
                <a:gd name="T6" fmla="*/ 27 w 150"/>
                <a:gd name="T7" fmla="*/ 71 h 86"/>
                <a:gd name="T8" fmla="*/ 27 w 150"/>
                <a:gd name="T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6">
                  <a:moveTo>
                    <a:pt x="27" y="15"/>
                  </a:moveTo>
                  <a:cubicBezTo>
                    <a:pt x="53" y="0"/>
                    <a:pt x="97" y="0"/>
                    <a:pt x="123" y="15"/>
                  </a:cubicBezTo>
                  <a:cubicBezTo>
                    <a:pt x="150" y="31"/>
                    <a:pt x="150" y="56"/>
                    <a:pt x="123" y="71"/>
                  </a:cubicBezTo>
                  <a:cubicBezTo>
                    <a:pt x="97" y="86"/>
                    <a:pt x="53" y="86"/>
                    <a:pt x="27" y="71"/>
                  </a:cubicBezTo>
                  <a:cubicBezTo>
                    <a:pt x="0" y="56"/>
                    <a:pt x="0" y="31"/>
                    <a:pt x="27" y="15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333">
              <a:extLst>
                <a:ext uri="{FF2B5EF4-FFF2-40B4-BE49-F238E27FC236}">
                  <a16:creationId xmlns:a16="http://schemas.microsoft.com/office/drawing/2014/main" id="{9F3FADB4-B24F-4FB4-81A0-B8582101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4" y="2478088"/>
              <a:ext cx="309563" cy="458788"/>
            </a:xfrm>
            <a:custGeom>
              <a:avLst/>
              <a:gdLst>
                <a:gd name="T0" fmla="*/ 0 w 1899"/>
                <a:gd name="T1" fmla="*/ 1096 h 2740"/>
                <a:gd name="T2" fmla="*/ 1899 w 1899"/>
                <a:gd name="T3" fmla="*/ 0 h 2740"/>
                <a:gd name="T4" fmla="*/ 1899 w 1899"/>
                <a:gd name="T5" fmla="*/ 1644 h 2740"/>
                <a:gd name="T6" fmla="*/ 0 w 1899"/>
                <a:gd name="T7" fmla="*/ 2740 h 2740"/>
                <a:gd name="T8" fmla="*/ 0 w 1899"/>
                <a:gd name="T9" fmla="*/ 1096 h 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2740">
                  <a:moveTo>
                    <a:pt x="0" y="1096"/>
                  </a:moveTo>
                  <a:lnTo>
                    <a:pt x="1899" y="0"/>
                  </a:lnTo>
                  <a:lnTo>
                    <a:pt x="1899" y="1644"/>
                  </a:lnTo>
                  <a:lnTo>
                    <a:pt x="0" y="2740"/>
                  </a:lnTo>
                  <a:lnTo>
                    <a:pt x="0" y="109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334">
              <a:extLst>
                <a:ext uri="{FF2B5EF4-FFF2-40B4-BE49-F238E27FC236}">
                  <a16:creationId xmlns:a16="http://schemas.microsoft.com/office/drawing/2014/main" id="{43C8044A-3070-4120-A1CB-008B6BCF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4" y="2474913"/>
              <a:ext cx="315913" cy="187325"/>
            </a:xfrm>
            <a:custGeom>
              <a:avLst/>
              <a:gdLst>
                <a:gd name="T0" fmla="*/ 1899 w 1940"/>
                <a:gd name="T1" fmla="*/ 0 h 1119"/>
                <a:gd name="T2" fmla="*/ 1940 w 1940"/>
                <a:gd name="T3" fmla="*/ 23 h 1119"/>
                <a:gd name="T4" fmla="*/ 41 w 1940"/>
                <a:gd name="T5" fmla="*/ 1119 h 1119"/>
                <a:gd name="T6" fmla="*/ 0 w 1940"/>
                <a:gd name="T7" fmla="*/ 1096 h 1119"/>
                <a:gd name="T8" fmla="*/ 1899 w 1940"/>
                <a:gd name="T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1119">
                  <a:moveTo>
                    <a:pt x="1899" y="0"/>
                  </a:moveTo>
                  <a:lnTo>
                    <a:pt x="1940" y="23"/>
                  </a:lnTo>
                  <a:lnTo>
                    <a:pt x="41" y="1119"/>
                  </a:lnTo>
                  <a:lnTo>
                    <a:pt x="0" y="1096"/>
                  </a:lnTo>
                  <a:lnTo>
                    <a:pt x="1899" y="0"/>
                  </a:lnTo>
                  <a:close/>
                </a:path>
              </a:pathLst>
            </a:cu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335">
              <a:extLst>
                <a:ext uri="{FF2B5EF4-FFF2-40B4-BE49-F238E27FC236}">
                  <a16:creationId xmlns:a16="http://schemas.microsoft.com/office/drawing/2014/main" id="{957F2114-4195-4A94-96B7-10E45C82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4" y="2657476"/>
              <a:ext cx="6350" cy="279400"/>
            </a:xfrm>
            <a:custGeom>
              <a:avLst/>
              <a:gdLst>
                <a:gd name="T0" fmla="*/ 0 w 41"/>
                <a:gd name="T1" fmla="*/ 0 h 1667"/>
                <a:gd name="T2" fmla="*/ 41 w 41"/>
                <a:gd name="T3" fmla="*/ 23 h 1667"/>
                <a:gd name="T4" fmla="*/ 41 w 41"/>
                <a:gd name="T5" fmla="*/ 1667 h 1667"/>
                <a:gd name="T6" fmla="*/ 0 w 41"/>
                <a:gd name="T7" fmla="*/ 1644 h 1667"/>
                <a:gd name="T8" fmla="*/ 0 w 41"/>
                <a:gd name="T9" fmla="*/ 0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67">
                  <a:moveTo>
                    <a:pt x="0" y="0"/>
                  </a:moveTo>
                  <a:lnTo>
                    <a:pt x="41" y="23"/>
                  </a:lnTo>
                  <a:lnTo>
                    <a:pt x="41" y="1667"/>
                  </a:lnTo>
                  <a:lnTo>
                    <a:pt x="0" y="1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336">
              <a:extLst>
                <a:ext uri="{FF2B5EF4-FFF2-40B4-BE49-F238E27FC236}">
                  <a16:creationId xmlns:a16="http://schemas.microsoft.com/office/drawing/2014/main" id="{F87A43F1-FB3F-41CE-B03F-D52B3729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2462213"/>
              <a:ext cx="320675" cy="212725"/>
            </a:xfrm>
            <a:custGeom>
              <a:avLst/>
              <a:gdLst>
                <a:gd name="T0" fmla="*/ 0 w 1963"/>
                <a:gd name="T1" fmla="*/ 1273 h 1273"/>
                <a:gd name="T2" fmla="*/ 1963 w 1963"/>
                <a:gd name="T3" fmla="*/ 139 h 1273"/>
                <a:gd name="T4" fmla="*/ 1963 w 1963"/>
                <a:gd name="T5" fmla="*/ 0 h 1273"/>
                <a:gd name="T6" fmla="*/ 0 w 1963"/>
                <a:gd name="T7" fmla="*/ 1133 h 1273"/>
                <a:gd name="T8" fmla="*/ 0 w 1963"/>
                <a:gd name="T9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3" h="1273">
                  <a:moveTo>
                    <a:pt x="0" y="1273"/>
                  </a:moveTo>
                  <a:lnTo>
                    <a:pt x="1963" y="139"/>
                  </a:lnTo>
                  <a:lnTo>
                    <a:pt x="1963" y="0"/>
                  </a:lnTo>
                  <a:lnTo>
                    <a:pt x="0" y="1133"/>
                  </a:lnTo>
                  <a:lnTo>
                    <a:pt x="0" y="1273"/>
                  </a:lnTo>
                  <a:close/>
                </a:path>
              </a:pathLst>
            </a:custGeom>
            <a:solidFill>
              <a:srgbClr val="4A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337">
              <a:extLst>
                <a:ext uri="{FF2B5EF4-FFF2-40B4-BE49-F238E27FC236}">
                  <a16:creationId xmlns:a16="http://schemas.microsoft.com/office/drawing/2014/main" id="{D245D3D6-5F68-418B-84B0-877FD92E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2641601"/>
              <a:ext cx="15875" cy="33338"/>
            </a:xfrm>
            <a:custGeom>
              <a:avLst/>
              <a:gdLst>
                <a:gd name="T0" fmla="*/ 0 w 98"/>
                <a:gd name="T1" fmla="*/ 0 h 196"/>
                <a:gd name="T2" fmla="*/ 98 w 98"/>
                <a:gd name="T3" fmla="*/ 56 h 196"/>
                <a:gd name="T4" fmla="*/ 98 w 98"/>
                <a:gd name="T5" fmla="*/ 196 h 196"/>
                <a:gd name="T6" fmla="*/ 0 w 98"/>
                <a:gd name="T7" fmla="*/ 139 h 196"/>
                <a:gd name="T8" fmla="*/ 0 w 98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96">
                  <a:moveTo>
                    <a:pt x="0" y="0"/>
                  </a:moveTo>
                  <a:lnTo>
                    <a:pt x="98" y="56"/>
                  </a:lnTo>
                  <a:lnTo>
                    <a:pt x="98" y="196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338">
              <a:extLst>
                <a:ext uri="{FF2B5EF4-FFF2-40B4-BE49-F238E27FC236}">
                  <a16:creationId xmlns:a16="http://schemas.microsoft.com/office/drawing/2014/main" id="{3EC026C7-5AB2-4308-9680-C591B892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2453133"/>
              <a:ext cx="336550" cy="198438"/>
            </a:xfrm>
            <a:custGeom>
              <a:avLst/>
              <a:gdLst>
                <a:gd name="T0" fmla="*/ 0 w 2061"/>
                <a:gd name="T1" fmla="*/ 1134 h 1190"/>
                <a:gd name="T2" fmla="*/ 98 w 2061"/>
                <a:gd name="T3" fmla="*/ 1190 h 1190"/>
                <a:gd name="T4" fmla="*/ 2061 w 2061"/>
                <a:gd name="T5" fmla="*/ 57 h 1190"/>
                <a:gd name="T6" fmla="*/ 1963 w 2061"/>
                <a:gd name="T7" fmla="*/ 0 h 1190"/>
                <a:gd name="T8" fmla="*/ 0 w 2061"/>
                <a:gd name="T9" fmla="*/ 113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90">
                  <a:moveTo>
                    <a:pt x="0" y="1134"/>
                  </a:moveTo>
                  <a:lnTo>
                    <a:pt x="98" y="1190"/>
                  </a:lnTo>
                  <a:lnTo>
                    <a:pt x="2061" y="57"/>
                  </a:lnTo>
                  <a:lnTo>
                    <a:pt x="1963" y="0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339">
              <a:extLst>
                <a:ext uri="{FF2B5EF4-FFF2-40B4-BE49-F238E27FC236}">
                  <a16:creationId xmlns:a16="http://schemas.microsoft.com/office/drawing/2014/main" id="{1C38274C-6F54-4633-90C8-F859E81A0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6" y="2582863"/>
              <a:ext cx="228600" cy="255588"/>
            </a:xfrm>
            <a:custGeom>
              <a:avLst/>
              <a:gdLst>
                <a:gd name="T0" fmla="*/ 917 w 1410"/>
                <a:gd name="T1" fmla="*/ 672 h 1532"/>
                <a:gd name="T2" fmla="*/ 661 w 1410"/>
                <a:gd name="T3" fmla="*/ 415 h 1532"/>
                <a:gd name="T4" fmla="*/ 0 w 1410"/>
                <a:gd name="T5" fmla="*/ 1466 h 1532"/>
                <a:gd name="T6" fmla="*/ 105 w 1410"/>
                <a:gd name="T7" fmla="*/ 1532 h 1532"/>
                <a:gd name="T8" fmla="*/ 683 w 1410"/>
                <a:gd name="T9" fmla="*/ 613 h 1532"/>
                <a:gd name="T10" fmla="*/ 944 w 1410"/>
                <a:gd name="T11" fmla="*/ 874 h 1532"/>
                <a:gd name="T12" fmla="*/ 1410 w 1410"/>
                <a:gd name="T13" fmla="*/ 62 h 1532"/>
                <a:gd name="T14" fmla="*/ 1303 w 1410"/>
                <a:gd name="T15" fmla="*/ 0 h 1532"/>
                <a:gd name="T16" fmla="*/ 917 w 1410"/>
                <a:gd name="T17" fmla="*/ 67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0" h="1532">
                  <a:moveTo>
                    <a:pt x="917" y="672"/>
                  </a:moveTo>
                  <a:cubicBezTo>
                    <a:pt x="848" y="602"/>
                    <a:pt x="661" y="415"/>
                    <a:pt x="661" y="415"/>
                  </a:cubicBezTo>
                  <a:lnTo>
                    <a:pt x="0" y="1466"/>
                  </a:lnTo>
                  <a:lnTo>
                    <a:pt x="105" y="1532"/>
                  </a:lnTo>
                  <a:cubicBezTo>
                    <a:pt x="105" y="1532"/>
                    <a:pt x="611" y="727"/>
                    <a:pt x="683" y="613"/>
                  </a:cubicBezTo>
                  <a:lnTo>
                    <a:pt x="944" y="874"/>
                  </a:lnTo>
                  <a:lnTo>
                    <a:pt x="1410" y="62"/>
                  </a:lnTo>
                  <a:lnTo>
                    <a:pt x="1303" y="0"/>
                  </a:lnTo>
                  <a:cubicBezTo>
                    <a:pt x="1303" y="0"/>
                    <a:pt x="983" y="557"/>
                    <a:pt x="917" y="672"/>
                  </a:cubicBezTo>
                  <a:close/>
                </a:path>
              </a:pathLst>
            </a:custGeom>
            <a:solidFill>
              <a:srgbClr val="B6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F58D7D5-ACAF-48CF-B8B8-F535DB1919C5}"/>
              </a:ext>
            </a:extLst>
          </p:cNvPr>
          <p:cNvGrpSpPr>
            <a:grpSpLocks noChangeAspect="1"/>
          </p:cNvGrpSpPr>
          <p:nvPr/>
        </p:nvGrpSpPr>
        <p:grpSpPr>
          <a:xfrm>
            <a:off x="3465831" y="1623220"/>
            <a:ext cx="1252814" cy="1413551"/>
            <a:chOff x="5033963" y="2232025"/>
            <a:chExt cx="2103438" cy="2373313"/>
          </a:xfrm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DBAF7AD3-A150-40B1-8589-B97B859A00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83176" y="2247900"/>
              <a:ext cx="1166813" cy="1762125"/>
            </a:xfrm>
            <a:custGeom>
              <a:avLst/>
              <a:gdLst>
                <a:gd name="T0" fmla="*/ 1574 w 1574"/>
                <a:gd name="T1" fmla="*/ 1292 h 2319"/>
                <a:gd name="T2" fmla="*/ 1463 w 1574"/>
                <a:gd name="T3" fmla="*/ 1503 h 2319"/>
                <a:gd name="T4" fmla="*/ 111 w 1574"/>
                <a:gd name="T5" fmla="*/ 2284 h 2319"/>
                <a:gd name="T6" fmla="*/ 0 w 1574"/>
                <a:gd name="T7" fmla="*/ 2200 h 2319"/>
                <a:gd name="T8" fmla="*/ 0 w 1574"/>
                <a:gd name="T9" fmla="*/ 1028 h 2319"/>
                <a:gd name="T10" fmla="*/ 111 w 1574"/>
                <a:gd name="T11" fmla="*/ 816 h 2319"/>
                <a:gd name="T12" fmla="*/ 1463 w 1574"/>
                <a:gd name="T13" fmla="*/ 35 h 2319"/>
                <a:gd name="T14" fmla="*/ 1574 w 1574"/>
                <a:gd name="T15" fmla="*/ 119 h 2319"/>
                <a:gd name="T16" fmla="*/ 1574 w 1574"/>
                <a:gd name="T17" fmla="*/ 1292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4" h="2319">
                  <a:moveTo>
                    <a:pt x="1574" y="1292"/>
                  </a:moveTo>
                  <a:cubicBezTo>
                    <a:pt x="1574" y="1373"/>
                    <a:pt x="1524" y="1468"/>
                    <a:pt x="1463" y="1503"/>
                  </a:cubicBezTo>
                  <a:lnTo>
                    <a:pt x="111" y="2284"/>
                  </a:lnTo>
                  <a:cubicBezTo>
                    <a:pt x="50" y="2319"/>
                    <a:pt x="0" y="2282"/>
                    <a:pt x="0" y="2200"/>
                  </a:cubicBezTo>
                  <a:lnTo>
                    <a:pt x="0" y="1028"/>
                  </a:lnTo>
                  <a:cubicBezTo>
                    <a:pt x="0" y="946"/>
                    <a:pt x="50" y="851"/>
                    <a:pt x="111" y="816"/>
                  </a:cubicBezTo>
                  <a:lnTo>
                    <a:pt x="1463" y="35"/>
                  </a:lnTo>
                  <a:cubicBezTo>
                    <a:pt x="1524" y="0"/>
                    <a:pt x="1574" y="38"/>
                    <a:pt x="1574" y="119"/>
                  </a:cubicBezTo>
                  <a:lnTo>
                    <a:pt x="1574" y="1292"/>
                  </a:lnTo>
                  <a:close/>
                </a:path>
              </a:pathLst>
            </a:custGeom>
            <a:solidFill>
              <a:srgbClr val="494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1FC646FF-314E-4C34-9381-44E13FD1DC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7313" y="2373313"/>
              <a:ext cx="996950" cy="1512888"/>
            </a:xfrm>
            <a:custGeom>
              <a:avLst/>
              <a:gdLst>
                <a:gd name="T0" fmla="*/ 1345 w 1345"/>
                <a:gd name="T1" fmla="*/ 1214 h 1991"/>
                <a:gd name="T2" fmla="*/ 0 w 1345"/>
                <a:gd name="T3" fmla="*/ 1991 h 1991"/>
                <a:gd name="T4" fmla="*/ 0 w 1345"/>
                <a:gd name="T5" fmla="*/ 777 h 1991"/>
                <a:gd name="T6" fmla="*/ 1345 w 1345"/>
                <a:gd name="T7" fmla="*/ 0 h 1991"/>
                <a:gd name="T8" fmla="*/ 1345 w 1345"/>
                <a:gd name="T9" fmla="*/ 1214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1991">
                  <a:moveTo>
                    <a:pt x="1345" y="1214"/>
                  </a:moveTo>
                  <a:lnTo>
                    <a:pt x="0" y="1991"/>
                  </a:lnTo>
                  <a:lnTo>
                    <a:pt x="0" y="777"/>
                  </a:lnTo>
                  <a:lnTo>
                    <a:pt x="1345" y="0"/>
                  </a:lnTo>
                  <a:lnTo>
                    <a:pt x="1345" y="1214"/>
                  </a:lnTo>
                  <a:close/>
                </a:path>
              </a:pathLst>
            </a:custGeom>
            <a:solidFill>
              <a:srgbClr val="CB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349395D9-D8C6-4AB2-AF50-52ADD47A8E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3676" y="2560638"/>
              <a:ext cx="785813" cy="1138238"/>
            </a:xfrm>
            <a:custGeom>
              <a:avLst/>
              <a:gdLst>
                <a:gd name="T0" fmla="*/ 0 w 1060"/>
                <a:gd name="T1" fmla="*/ 613 h 1499"/>
                <a:gd name="T2" fmla="*/ 0 w 1060"/>
                <a:gd name="T3" fmla="*/ 1499 h 1499"/>
                <a:gd name="T4" fmla="*/ 1060 w 1060"/>
                <a:gd name="T5" fmla="*/ 886 h 1499"/>
                <a:gd name="T6" fmla="*/ 1060 w 1060"/>
                <a:gd name="T7" fmla="*/ 0 h 1499"/>
                <a:gd name="T8" fmla="*/ 0 w 1060"/>
                <a:gd name="T9" fmla="*/ 613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1499">
                  <a:moveTo>
                    <a:pt x="0" y="613"/>
                  </a:moveTo>
                  <a:lnTo>
                    <a:pt x="0" y="1499"/>
                  </a:lnTo>
                  <a:cubicBezTo>
                    <a:pt x="282" y="1335"/>
                    <a:pt x="954" y="947"/>
                    <a:pt x="1060" y="886"/>
                  </a:cubicBezTo>
                  <a:lnTo>
                    <a:pt x="1060" y="0"/>
                  </a:lnTo>
                  <a:cubicBezTo>
                    <a:pt x="778" y="164"/>
                    <a:pt x="106" y="552"/>
                    <a:pt x="0" y="613"/>
                  </a:cubicBezTo>
                  <a:close/>
                </a:path>
              </a:pathLst>
            </a:custGeom>
            <a:solidFill>
              <a:srgbClr val="F7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0671A052-7A62-408B-B23E-29E545F34C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33963" y="2232025"/>
              <a:ext cx="1192213" cy="1755775"/>
            </a:xfrm>
            <a:custGeom>
              <a:avLst/>
              <a:gdLst>
                <a:gd name="T0" fmla="*/ 1608 w 1608"/>
                <a:gd name="T1" fmla="*/ 54 h 2310"/>
                <a:gd name="T2" fmla="*/ 1608 w 1608"/>
                <a:gd name="T3" fmla="*/ 54 h 2310"/>
                <a:gd name="T4" fmla="*/ 1463 w 1608"/>
                <a:gd name="T5" fmla="*/ 18 h 2310"/>
                <a:gd name="T6" fmla="*/ 111 w 1608"/>
                <a:gd name="T7" fmla="*/ 799 h 2310"/>
                <a:gd name="T8" fmla="*/ 0 w 1608"/>
                <a:gd name="T9" fmla="*/ 1010 h 2310"/>
                <a:gd name="T10" fmla="*/ 0 w 1608"/>
                <a:gd name="T11" fmla="*/ 2183 h 2310"/>
                <a:gd name="T12" fmla="*/ 40 w 1608"/>
                <a:gd name="T13" fmla="*/ 2274 h 2310"/>
                <a:gd name="T14" fmla="*/ 40 w 1608"/>
                <a:gd name="T15" fmla="*/ 2274 h 2310"/>
                <a:gd name="T16" fmla="*/ 103 w 1608"/>
                <a:gd name="T17" fmla="*/ 2310 h 2310"/>
                <a:gd name="T18" fmla="*/ 66 w 1608"/>
                <a:gd name="T19" fmla="*/ 2221 h 2310"/>
                <a:gd name="T20" fmla="*/ 66 w 1608"/>
                <a:gd name="T21" fmla="*/ 1049 h 2310"/>
                <a:gd name="T22" fmla="*/ 177 w 1608"/>
                <a:gd name="T23" fmla="*/ 837 h 2310"/>
                <a:gd name="T24" fmla="*/ 1529 w 1608"/>
                <a:gd name="T25" fmla="*/ 56 h 2310"/>
                <a:gd name="T26" fmla="*/ 1595 w 1608"/>
                <a:gd name="T27" fmla="*/ 47 h 2310"/>
                <a:gd name="T28" fmla="*/ 1541 w 1608"/>
                <a:gd name="T29" fmla="*/ 16 h 2310"/>
                <a:gd name="T30" fmla="*/ 1463 w 1608"/>
                <a:gd name="T31" fmla="*/ 1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8" h="2310">
                  <a:moveTo>
                    <a:pt x="1608" y="54"/>
                  </a:moveTo>
                  <a:cubicBezTo>
                    <a:pt x="1608" y="54"/>
                    <a:pt x="1608" y="54"/>
                    <a:pt x="1608" y="54"/>
                  </a:cubicBezTo>
                  <a:close/>
                  <a:moveTo>
                    <a:pt x="1463" y="18"/>
                  </a:moveTo>
                  <a:lnTo>
                    <a:pt x="111" y="799"/>
                  </a:lnTo>
                  <a:cubicBezTo>
                    <a:pt x="50" y="834"/>
                    <a:pt x="0" y="929"/>
                    <a:pt x="0" y="1010"/>
                  </a:cubicBezTo>
                  <a:lnTo>
                    <a:pt x="0" y="2183"/>
                  </a:lnTo>
                  <a:cubicBezTo>
                    <a:pt x="0" y="2229"/>
                    <a:pt x="15" y="2260"/>
                    <a:pt x="40" y="2274"/>
                  </a:cubicBezTo>
                  <a:lnTo>
                    <a:pt x="40" y="2274"/>
                  </a:lnTo>
                  <a:lnTo>
                    <a:pt x="103" y="2310"/>
                  </a:lnTo>
                  <a:cubicBezTo>
                    <a:pt x="80" y="2296"/>
                    <a:pt x="66" y="2265"/>
                    <a:pt x="66" y="2221"/>
                  </a:cubicBezTo>
                  <a:lnTo>
                    <a:pt x="66" y="1049"/>
                  </a:lnTo>
                  <a:cubicBezTo>
                    <a:pt x="66" y="967"/>
                    <a:pt x="116" y="872"/>
                    <a:pt x="177" y="837"/>
                  </a:cubicBezTo>
                  <a:lnTo>
                    <a:pt x="1529" y="56"/>
                  </a:lnTo>
                  <a:cubicBezTo>
                    <a:pt x="1554" y="42"/>
                    <a:pt x="1577" y="40"/>
                    <a:pt x="1595" y="47"/>
                  </a:cubicBezTo>
                  <a:lnTo>
                    <a:pt x="1541" y="16"/>
                  </a:lnTo>
                  <a:cubicBezTo>
                    <a:pt x="1521" y="1"/>
                    <a:pt x="1494" y="0"/>
                    <a:pt x="1463" y="18"/>
                  </a:cubicBezTo>
                </a:path>
              </a:pathLst>
            </a:custGeom>
            <a:solidFill>
              <a:srgbClr val="DD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75DDED77-2D92-483A-BFE0-3996F6EDF3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46701" y="3062288"/>
              <a:ext cx="217488" cy="417513"/>
            </a:xfrm>
            <a:custGeom>
              <a:avLst/>
              <a:gdLst>
                <a:gd name="T0" fmla="*/ 293 w 293"/>
                <a:gd name="T1" fmla="*/ 0 h 549"/>
                <a:gd name="T2" fmla="*/ 0 w 293"/>
                <a:gd name="T3" fmla="*/ 169 h 549"/>
                <a:gd name="T4" fmla="*/ 0 w 293"/>
                <a:gd name="T5" fmla="*/ 549 h 549"/>
                <a:gd name="T6" fmla="*/ 293 w 293"/>
                <a:gd name="T7" fmla="*/ 380 h 549"/>
                <a:gd name="T8" fmla="*/ 293 w 293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549">
                  <a:moveTo>
                    <a:pt x="293" y="0"/>
                  </a:moveTo>
                  <a:cubicBezTo>
                    <a:pt x="155" y="79"/>
                    <a:pt x="44" y="143"/>
                    <a:pt x="0" y="169"/>
                  </a:cubicBezTo>
                  <a:lnTo>
                    <a:pt x="0" y="549"/>
                  </a:lnTo>
                  <a:cubicBezTo>
                    <a:pt x="97" y="493"/>
                    <a:pt x="198" y="435"/>
                    <a:pt x="293" y="38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EC3878C5-8E97-497A-AA15-E3A7CDDC39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3963" y="2900363"/>
              <a:ext cx="77788" cy="1087438"/>
            </a:xfrm>
            <a:custGeom>
              <a:avLst/>
              <a:gdLst>
                <a:gd name="T0" fmla="*/ 104 w 104"/>
                <a:gd name="T1" fmla="*/ 38 h 1432"/>
                <a:gd name="T2" fmla="*/ 38 w 104"/>
                <a:gd name="T3" fmla="*/ 0 h 1432"/>
                <a:gd name="T4" fmla="*/ 0 w 104"/>
                <a:gd name="T5" fmla="*/ 132 h 1432"/>
                <a:gd name="T6" fmla="*/ 0 w 104"/>
                <a:gd name="T7" fmla="*/ 1305 h 1432"/>
                <a:gd name="T8" fmla="*/ 40 w 104"/>
                <a:gd name="T9" fmla="*/ 1396 h 1432"/>
                <a:gd name="T10" fmla="*/ 40 w 104"/>
                <a:gd name="T11" fmla="*/ 1396 h 1432"/>
                <a:gd name="T12" fmla="*/ 103 w 104"/>
                <a:gd name="T13" fmla="*/ 1432 h 1432"/>
                <a:gd name="T14" fmla="*/ 66 w 104"/>
                <a:gd name="T15" fmla="*/ 1343 h 1432"/>
                <a:gd name="T16" fmla="*/ 66 w 104"/>
                <a:gd name="T17" fmla="*/ 171 h 1432"/>
                <a:gd name="T18" fmla="*/ 104 w 104"/>
                <a:gd name="T19" fmla="*/ 38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32">
                  <a:moveTo>
                    <a:pt x="104" y="38"/>
                  </a:moveTo>
                  <a:lnTo>
                    <a:pt x="38" y="0"/>
                  </a:lnTo>
                  <a:cubicBezTo>
                    <a:pt x="15" y="40"/>
                    <a:pt x="0" y="88"/>
                    <a:pt x="0" y="132"/>
                  </a:cubicBezTo>
                  <a:lnTo>
                    <a:pt x="0" y="1305"/>
                  </a:lnTo>
                  <a:cubicBezTo>
                    <a:pt x="0" y="1351"/>
                    <a:pt x="15" y="1382"/>
                    <a:pt x="40" y="1396"/>
                  </a:cubicBezTo>
                  <a:lnTo>
                    <a:pt x="40" y="1396"/>
                  </a:lnTo>
                  <a:lnTo>
                    <a:pt x="103" y="1432"/>
                  </a:lnTo>
                  <a:cubicBezTo>
                    <a:pt x="80" y="1418"/>
                    <a:pt x="66" y="1387"/>
                    <a:pt x="66" y="1343"/>
                  </a:cubicBezTo>
                  <a:lnTo>
                    <a:pt x="66" y="171"/>
                  </a:lnTo>
                  <a:cubicBezTo>
                    <a:pt x="66" y="126"/>
                    <a:pt x="81" y="78"/>
                    <a:pt x="104" y="38"/>
                  </a:cubicBezTo>
                  <a:close/>
                </a:path>
              </a:pathLst>
            </a:custGeom>
            <a:solidFill>
              <a:srgbClr val="8F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52B709A6-99EA-4E2D-89E5-0B6F0F9493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926" y="2809875"/>
              <a:ext cx="398463" cy="246063"/>
            </a:xfrm>
            <a:custGeom>
              <a:avLst/>
              <a:gdLst>
                <a:gd name="T0" fmla="*/ 514 w 538"/>
                <a:gd name="T1" fmla="*/ 4 h 324"/>
                <a:gd name="T2" fmla="*/ 9 w 538"/>
                <a:gd name="T3" fmla="*/ 296 h 324"/>
                <a:gd name="T4" fmla="*/ 4 w 538"/>
                <a:gd name="T5" fmla="*/ 315 h 324"/>
                <a:gd name="T6" fmla="*/ 24 w 538"/>
                <a:gd name="T7" fmla="*/ 320 h 324"/>
                <a:gd name="T8" fmla="*/ 529 w 538"/>
                <a:gd name="T9" fmla="*/ 29 h 324"/>
                <a:gd name="T10" fmla="*/ 534 w 538"/>
                <a:gd name="T11" fmla="*/ 9 h 324"/>
                <a:gd name="T12" fmla="*/ 514 w 538"/>
                <a:gd name="T13" fmla="*/ 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324">
                  <a:moveTo>
                    <a:pt x="514" y="4"/>
                  </a:moveTo>
                  <a:lnTo>
                    <a:pt x="9" y="296"/>
                  </a:lnTo>
                  <a:cubicBezTo>
                    <a:pt x="2" y="300"/>
                    <a:pt x="0" y="308"/>
                    <a:pt x="4" y="315"/>
                  </a:cubicBezTo>
                  <a:cubicBezTo>
                    <a:pt x="8" y="322"/>
                    <a:pt x="17" y="324"/>
                    <a:pt x="24" y="320"/>
                  </a:cubicBezTo>
                  <a:lnTo>
                    <a:pt x="529" y="29"/>
                  </a:lnTo>
                  <a:cubicBezTo>
                    <a:pt x="535" y="25"/>
                    <a:pt x="538" y="16"/>
                    <a:pt x="534" y="9"/>
                  </a:cubicBezTo>
                  <a:cubicBezTo>
                    <a:pt x="530" y="3"/>
                    <a:pt x="521" y="0"/>
                    <a:pt x="514" y="4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7FB20C82-3AA8-4B1C-945A-7618258D4B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926" y="3008313"/>
              <a:ext cx="238125" cy="152400"/>
            </a:xfrm>
            <a:custGeom>
              <a:avLst/>
              <a:gdLst>
                <a:gd name="T0" fmla="*/ 298 w 321"/>
                <a:gd name="T1" fmla="*/ 4 h 199"/>
                <a:gd name="T2" fmla="*/ 9 w 321"/>
                <a:gd name="T3" fmla="*/ 171 h 199"/>
                <a:gd name="T4" fmla="*/ 4 w 321"/>
                <a:gd name="T5" fmla="*/ 190 h 199"/>
                <a:gd name="T6" fmla="*/ 24 w 321"/>
                <a:gd name="T7" fmla="*/ 196 h 199"/>
                <a:gd name="T8" fmla="*/ 312 w 321"/>
                <a:gd name="T9" fmla="*/ 29 h 199"/>
                <a:gd name="T10" fmla="*/ 317 w 321"/>
                <a:gd name="T11" fmla="*/ 10 h 199"/>
                <a:gd name="T12" fmla="*/ 298 w 321"/>
                <a:gd name="T13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99">
                  <a:moveTo>
                    <a:pt x="298" y="4"/>
                  </a:moveTo>
                  <a:lnTo>
                    <a:pt x="9" y="171"/>
                  </a:lnTo>
                  <a:cubicBezTo>
                    <a:pt x="2" y="175"/>
                    <a:pt x="0" y="184"/>
                    <a:pt x="4" y="190"/>
                  </a:cubicBezTo>
                  <a:cubicBezTo>
                    <a:pt x="8" y="197"/>
                    <a:pt x="17" y="199"/>
                    <a:pt x="24" y="196"/>
                  </a:cubicBezTo>
                  <a:lnTo>
                    <a:pt x="312" y="29"/>
                  </a:lnTo>
                  <a:cubicBezTo>
                    <a:pt x="319" y="25"/>
                    <a:pt x="321" y="16"/>
                    <a:pt x="317" y="10"/>
                  </a:cubicBezTo>
                  <a:cubicBezTo>
                    <a:pt x="313" y="3"/>
                    <a:pt x="305" y="0"/>
                    <a:pt x="298" y="4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FDFA9215-60D4-45AE-BFD4-E5E87CC375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926" y="3089275"/>
              <a:ext cx="279400" cy="176213"/>
            </a:xfrm>
            <a:custGeom>
              <a:avLst/>
              <a:gdLst>
                <a:gd name="T0" fmla="*/ 353 w 376"/>
                <a:gd name="T1" fmla="*/ 4 h 231"/>
                <a:gd name="T2" fmla="*/ 9 w 376"/>
                <a:gd name="T3" fmla="*/ 202 h 231"/>
                <a:gd name="T4" fmla="*/ 4 w 376"/>
                <a:gd name="T5" fmla="*/ 221 h 231"/>
                <a:gd name="T6" fmla="*/ 24 w 376"/>
                <a:gd name="T7" fmla="*/ 227 h 231"/>
                <a:gd name="T8" fmla="*/ 367 w 376"/>
                <a:gd name="T9" fmla="*/ 28 h 231"/>
                <a:gd name="T10" fmla="*/ 372 w 376"/>
                <a:gd name="T11" fmla="*/ 9 h 231"/>
                <a:gd name="T12" fmla="*/ 353 w 376"/>
                <a:gd name="T13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231">
                  <a:moveTo>
                    <a:pt x="353" y="4"/>
                  </a:moveTo>
                  <a:lnTo>
                    <a:pt x="9" y="202"/>
                  </a:lnTo>
                  <a:cubicBezTo>
                    <a:pt x="2" y="206"/>
                    <a:pt x="0" y="215"/>
                    <a:pt x="4" y="221"/>
                  </a:cubicBezTo>
                  <a:cubicBezTo>
                    <a:pt x="8" y="228"/>
                    <a:pt x="17" y="231"/>
                    <a:pt x="24" y="227"/>
                  </a:cubicBezTo>
                  <a:lnTo>
                    <a:pt x="367" y="28"/>
                  </a:lnTo>
                  <a:cubicBezTo>
                    <a:pt x="374" y="24"/>
                    <a:pt x="376" y="16"/>
                    <a:pt x="372" y="9"/>
                  </a:cubicBezTo>
                  <a:cubicBezTo>
                    <a:pt x="368" y="2"/>
                    <a:pt x="360" y="0"/>
                    <a:pt x="353" y="4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E458D001-F06D-4378-AF20-5419ECB937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926" y="3230563"/>
              <a:ext cx="215900" cy="138113"/>
            </a:xfrm>
            <a:custGeom>
              <a:avLst/>
              <a:gdLst>
                <a:gd name="T0" fmla="*/ 268 w 291"/>
                <a:gd name="T1" fmla="*/ 4 h 182"/>
                <a:gd name="T2" fmla="*/ 9 w 291"/>
                <a:gd name="T3" fmla="*/ 153 h 182"/>
                <a:gd name="T4" fmla="*/ 4 w 291"/>
                <a:gd name="T5" fmla="*/ 173 h 182"/>
                <a:gd name="T6" fmla="*/ 24 w 291"/>
                <a:gd name="T7" fmla="*/ 178 h 182"/>
                <a:gd name="T8" fmla="*/ 282 w 291"/>
                <a:gd name="T9" fmla="*/ 28 h 182"/>
                <a:gd name="T10" fmla="*/ 288 w 291"/>
                <a:gd name="T11" fmla="*/ 9 h 182"/>
                <a:gd name="T12" fmla="*/ 268 w 291"/>
                <a:gd name="T13" fmla="*/ 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182">
                  <a:moveTo>
                    <a:pt x="268" y="4"/>
                  </a:moveTo>
                  <a:lnTo>
                    <a:pt x="9" y="153"/>
                  </a:lnTo>
                  <a:cubicBezTo>
                    <a:pt x="2" y="157"/>
                    <a:pt x="0" y="166"/>
                    <a:pt x="4" y="173"/>
                  </a:cubicBezTo>
                  <a:cubicBezTo>
                    <a:pt x="8" y="179"/>
                    <a:pt x="17" y="182"/>
                    <a:pt x="24" y="178"/>
                  </a:cubicBezTo>
                  <a:lnTo>
                    <a:pt x="282" y="28"/>
                  </a:lnTo>
                  <a:cubicBezTo>
                    <a:pt x="289" y="24"/>
                    <a:pt x="291" y="16"/>
                    <a:pt x="288" y="9"/>
                  </a:cubicBezTo>
                  <a:cubicBezTo>
                    <a:pt x="284" y="2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7B2AAADA-9160-45D1-80F2-CC78B11F41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3676" y="2560638"/>
              <a:ext cx="785813" cy="588963"/>
            </a:xfrm>
            <a:custGeom>
              <a:avLst/>
              <a:gdLst>
                <a:gd name="T0" fmla="*/ 1060 w 1060"/>
                <a:gd name="T1" fmla="*/ 164 h 776"/>
                <a:gd name="T2" fmla="*/ 1060 w 1060"/>
                <a:gd name="T3" fmla="*/ 0 h 776"/>
                <a:gd name="T4" fmla="*/ 0 w 1060"/>
                <a:gd name="T5" fmla="*/ 613 h 776"/>
                <a:gd name="T6" fmla="*/ 0 w 1060"/>
                <a:gd name="T7" fmla="*/ 776 h 776"/>
                <a:gd name="T8" fmla="*/ 1060 w 1060"/>
                <a:gd name="T9" fmla="*/ 16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0" h="776">
                  <a:moveTo>
                    <a:pt x="1060" y="164"/>
                  </a:moveTo>
                  <a:lnTo>
                    <a:pt x="1060" y="0"/>
                  </a:lnTo>
                  <a:cubicBezTo>
                    <a:pt x="778" y="164"/>
                    <a:pt x="106" y="552"/>
                    <a:pt x="0" y="613"/>
                  </a:cubicBezTo>
                  <a:lnTo>
                    <a:pt x="0" y="776"/>
                  </a:lnTo>
                  <a:cubicBezTo>
                    <a:pt x="106" y="715"/>
                    <a:pt x="778" y="327"/>
                    <a:pt x="1060" y="164"/>
                  </a:cubicBezTo>
                  <a:close/>
                </a:path>
              </a:pathLst>
            </a:custGeom>
            <a:solidFill>
              <a:srgbClr val="4E7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C6B285E6-A0BA-4AE0-92A7-BD0492E325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1913" y="3351213"/>
              <a:ext cx="1995488" cy="1181100"/>
            </a:xfrm>
            <a:custGeom>
              <a:avLst/>
              <a:gdLst>
                <a:gd name="T0" fmla="*/ 2613 w 2691"/>
                <a:gd name="T1" fmla="*/ 600 h 1554"/>
                <a:gd name="T2" fmla="*/ 2630 w 2691"/>
                <a:gd name="T3" fmla="*/ 738 h 1554"/>
                <a:gd name="T4" fmla="*/ 1278 w 2691"/>
                <a:gd name="T5" fmla="*/ 1519 h 1554"/>
                <a:gd name="T6" fmla="*/ 1039 w 2691"/>
                <a:gd name="T7" fmla="*/ 1509 h 1554"/>
                <a:gd name="T8" fmla="*/ 78 w 2691"/>
                <a:gd name="T9" fmla="*/ 954 h 1554"/>
                <a:gd name="T10" fmla="*/ 61 w 2691"/>
                <a:gd name="T11" fmla="*/ 816 h 1554"/>
                <a:gd name="T12" fmla="*/ 1414 w 2691"/>
                <a:gd name="T13" fmla="*/ 35 h 1554"/>
                <a:gd name="T14" fmla="*/ 1652 w 2691"/>
                <a:gd name="T15" fmla="*/ 45 h 1554"/>
                <a:gd name="T16" fmla="*/ 2613 w 2691"/>
                <a:gd name="T17" fmla="*/ 60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1" h="1554">
                  <a:moveTo>
                    <a:pt x="2613" y="600"/>
                  </a:moveTo>
                  <a:cubicBezTo>
                    <a:pt x="2683" y="640"/>
                    <a:pt x="2691" y="702"/>
                    <a:pt x="2630" y="738"/>
                  </a:cubicBezTo>
                  <a:lnTo>
                    <a:pt x="1278" y="1519"/>
                  </a:lnTo>
                  <a:cubicBezTo>
                    <a:pt x="1217" y="1554"/>
                    <a:pt x="1109" y="1549"/>
                    <a:pt x="1039" y="1509"/>
                  </a:cubicBezTo>
                  <a:lnTo>
                    <a:pt x="78" y="954"/>
                  </a:lnTo>
                  <a:cubicBezTo>
                    <a:pt x="8" y="913"/>
                    <a:pt x="0" y="851"/>
                    <a:pt x="61" y="816"/>
                  </a:cubicBezTo>
                  <a:lnTo>
                    <a:pt x="1414" y="35"/>
                  </a:lnTo>
                  <a:cubicBezTo>
                    <a:pt x="1475" y="0"/>
                    <a:pt x="1582" y="4"/>
                    <a:pt x="1652" y="45"/>
                  </a:cubicBezTo>
                  <a:lnTo>
                    <a:pt x="2613" y="600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960DEFBB-A16E-40D2-8493-89FA96DE6F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6201" y="3867150"/>
              <a:ext cx="1966913" cy="738188"/>
            </a:xfrm>
            <a:custGeom>
              <a:avLst/>
              <a:gdLst>
                <a:gd name="T0" fmla="*/ 2651 w 2652"/>
                <a:gd name="T1" fmla="*/ 0 h 971"/>
                <a:gd name="T2" fmla="*/ 2610 w 2652"/>
                <a:gd name="T3" fmla="*/ 59 h 971"/>
                <a:gd name="T4" fmla="*/ 1258 w 2652"/>
                <a:gd name="T5" fmla="*/ 840 h 971"/>
                <a:gd name="T6" fmla="*/ 1019 w 2652"/>
                <a:gd name="T7" fmla="*/ 830 h 971"/>
                <a:gd name="T8" fmla="*/ 58 w 2652"/>
                <a:gd name="T9" fmla="*/ 275 h 971"/>
                <a:gd name="T10" fmla="*/ 0 w 2652"/>
                <a:gd name="T11" fmla="*/ 199 h 971"/>
                <a:gd name="T12" fmla="*/ 0 w 2652"/>
                <a:gd name="T13" fmla="*/ 199 h 971"/>
                <a:gd name="T14" fmla="*/ 0 w 2652"/>
                <a:gd name="T15" fmla="*/ 294 h 971"/>
                <a:gd name="T16" fmla="*/ 0 w 2652"/>
                <a:gd name="T17" fmla="*/ 294 h 971"/>
                <a:gd name="T18" fmla="*/ 58 w 2652"/>
                <a:gd name="T19" fmla="*/ 371 h 971"/>
                <a:gd name="T20" fmla="*/ 1019 w 2652"/>
                <a:gd name="T21" fmla="*/ 926 h 971"/>
                <a:gd name="T22" fmla="*/ 1258 w 2652"/>
                <a:gd name="T23" fmla="*/ 936 h 971"/>
                <a:gd name="T24" fmla="*/ 2610 w 2652"/>
                <a:gd name="T25" fmla="*/ 155 h 971"/>
                <a:gd name="T26" fmla="*/ 2651 w 2652"/>
                <a:gd name="T27" fmla="*/ 93 h 971"/>
                <a:gd name="T28" fmla="*/ 2651 w 2652"/>
                <a:gd name="T29" fmla="*/ 94 h 971"/>
                <a:gd name="T30" fmla="*/ 2651 w 2652"/>
                <a:gd name="T31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2" h="971">
                  <a:moveTo>
                    <a:pt x="2651" y="0"/>
                  </a:moveTo>
                  <a:cubicBezTo>
                    <a:pt x="2651" y="22"/>
                    <a:pt x="2637" y="43"/>
                    <a:pt x="2610" y="59"/>
                  </a:cubicBezTo>
                  <a:lnTo>
                    <a:pt x="1258" y="840"/>
                  </a:lnTo>
                  <a:cubicBezTo>
                    <a:pt x="1197" y="875"/>
                    <a:pt x="1089" y="870"/>
                    <a:pt x="1019" y="830"/>
                  </a:cubicBezTo>
                  <a:lnTo>
                    <a:pt x="58" y="275"/>
                  </a:lnTo>
                  <a:cubicBezTo>
                    <a:pt x="21" y="253"/>
                    <a:pt x="1" y="226"/>
                    <a:pt x="0" y="199"/>
                  </a:cubicBezTo>
                  <a:lnTo>
                    <a:pt x="0" y="199"/>
                  </a:lnTo>
                  <a:lnTo>
                    <a:pt x="0" y="294"/>
                  </a:lnTo>
                  <a:lnTo>
                    <a:pt x="0" y="294"/>
                  </a:lnTo>
                  <a:cubicBezTo>
                    <a:pt x="0" y="321"/>
                    <a:pt x="20" y="349"/>
                    <a:pt x="58" y="371"/>
                  </a:cubicBezTo>
                  <a:lnTo>
                    <a:pt x="1019" y="926"/>
                  </a:lnTo>
                  <a:cubicBezTo>
                    <a:pt x="1089" y="966"/>
                    <a:pt x="1197" y="971"/>
                    <a:pt x="1258" y="936"/>
                  </a:cubicBezTo>
                  <a:lnTo>
                    <a:pt x="2610" y="155"/>
                  </a:lnTo>
                  <a:cubicBezTo>
                    <a:pt x="2638" y="138"/>
                    <a:pt x="2652" y="116"/>
                    <a:pt x="2651" y="93"/>
                  </a:cubicBezTo>
                  <a:lnTo>
                    <a:pt x="2651" y="94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BA32B396-A317-45DE-AA51-6D003AE522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6201" y="4017963"/>
              <a:ext cx="846138" cy="577850"/>
            </a:xfrm>
            <a:custGeom>
              <a:avLst/>
              <a:gdLst>
                <a:gd name="T0" fmla="*/ 1141 w 1141"/>
                <a:gd name="T1" fmla="*/ 664 h 760"/>
                <a:gd name="T2" fmla="*/ 1019 w 1141"/>
                <a:gd name="T3" fmla="*/ 631 h 760"/>
                <a:gd name="T4" fmla="*/ 58 w 1141"/>
                <a:gd name="T5" fmla="*/ 76 h 760"/>
                <a:gd name="T6" fmla="*/ 0 w 1141"/>
                <a:gd name="T7" fmla="*/ 0 h 760"/>
                <a:gd name="T8" fmla="*/ 0 w 1141"/>
                <a:gd name="T9" fmla="*/ 0 h 760"/>
                <a:gd name="T10" fmla="*/ 0 w 1141"/>
                <a:gd name="T11" fmla="*/ 95 h 760"/>
                <a:gd name="T12" fmla="*/ 0 w 1141"/>
                <a:gd name="T13" fmla="*/ 95 h 760"/>
                <a:gd name="T14" fmla="*/ 58 w 1141"/>
                <a:gd name="T15" fmla="*/ 172 h 760"/>
                <a:gd name="T16" fmla="*/ 1019 w 1141"/>
                <a:gd name="T17" fmla="*/ 727 h 760"/>
                <a:gd name="T18" fmla="*/ 1141 w 1141"/>
                <a:gd name="T19" fmla="*/ 760 h 760"/>
                <a:gd name="T20" fmla="*/ 1141 w 1141"/>
                <a:gd name="T21" fmla="*/ 664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1" h="760">
                  <a:moveTo>
                    <a:pt x="1141" y="664"/>
                  </a:moveTo>
                  <a:cubicBezTo>
                    <a:pt x="1098" y="662"/>
                    <a:pt x="1054" y="651"/>
                    <a:pt x="1019" y="631"/>
                  </a:cubicBezTo>
                  <a:lnTo>
                    <a:pt x="58" y="76"/>
                  </a:lnTo>
                  <a:cubicBezTo>
                    <a:pt x="21" y="54"/>
                    <a:pt x="1" y="27"/>
                    <a:pt x="0" y="0"/>
                  </a:cubicBez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cubicBezTo>
                    <a:pt x="0" y="122"/>
                    <a:pt x="20" y="150"/>
                    <a:pt x="58" y="172"/>
                  </a:cubicBezTo>
                  <a:lnTo>
                    <a:pt x="1019" y="727"/>
                  </a:lnTo>
                  <a:cubicBezTo>
                    <a:pt x="1054" y="747"/>
                    <a:pt x="1098" y="758"/>
                    <a:pt x="1141" y="760"/>
                  </a:cubicBezTo>
                  <a:lnTo>
                    <a:pt x="1141" y="664"/>
                  </a:lnTo>
                  <a:close/>
                </a:path>
              </a:pathLst>
            </a:custGeom>
            <a:solidFill>
              <a:srgbClr val="8F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E9155A76-053A-438A-89BD-AF8849FEED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7388" y="4052888"/>
              <a:ext cx="144463" cy="85725"/>
            </a:xfrm>
            <a:custGeom>
              <a:avLst/>
              <a:gdLst>
                <a:gd name="T0" fmla="*/ 195 w 195"/>
                <a:gd name="T1" fmla="*/ 54 h 112"/>
                <a:gd name="T2" fmla="*/ 100 w 195"/>
                <a:gd name="T3" fmla="*/ 0 h 112"/>
                <a:gd name="T4" fmla="*/ 0 w 195"/>
                <a:gd name="T5" fmla="*/ 58 h 112"/>
                <a:gd name="T6" fmla="*/ 94 w 195"/>
                <a:gd name="T7" fmla="*/ 112 h 112"/>
                <a:gd name="T8" fmla="*/ 195 w 195"/>
                <a:gd name="T9" fmla="*/ 5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2">
                  <a:moveTo>
                    <a:pt x="195" y="54"/>
                  </a:moveTo>
                  <a:lnTo>
                    <a:pt x="100" y="0"/>
                  </a:lnTo>
                  <a:lnTo>
                    <a:pt x="0" y="58"/>
                  </a:lnTo>
                  <a:lnTo>
                    <a:pt x="94" y="112"/>
                  </a:lnTo>
                  <a:lnTo>
                    <a:pt x="195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A39FCE76-2FBB-4BD4-BC1B-D3D8D2E52D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2638" y="3997325"/>
              <a:ext cx="146050" cy="84138"/>
            </a:xfrm>
            <a:custGeom>
              <a:avLst/>
              <a:gdLst>
                <a:gd name="T0" fmla="*/ 196 w 196"/>
                <a:gd name="T1" fmla="*/ 54 h 112"/>
                <a:gd name="T2" fmla="*/ 100 w 196"/>
                <a:gd name="T3" fmla="*/ 0 h 112"/>
                <a:gd name="T4" fmla="*/ 0 w 196"/>
                <a:gd name="T5" fmla="*/ 58 h 112"/>
                <a:gd name="T6" fmla="*/ 95 w 196"/>
                <a:gd name="T7" fmla="*/ 112 h 112"/>
                <a:gd name="T8" fmla="*/ 196 w 196"/>
                <a:gd name="T9" fmla="*/ 5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196" y="54"/>
                  </a:moveTo>
                  <a:lnTo>
                    <a:pt x="100" y="0"/>
                  </a:lnTo>
                  <a:lnTo>
                    <a:pt x="0" y="58"/>
                  </a:lnTo>
                  <a:lnTo>
                    <a:pt x="95" y="112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B905B682-CADA-461C-92B1-C18C07612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76901" y="3998913"/>
              <a:ext cx="144463" cy="85725"/>
            </a:xfrm>
            <a:custGeom>
              <a:avLst/>
              <a:gdLst>
                <a:gd name="T0" fmla="*/ 0 w 196"/>
                <a:gd name="T1" fmla="*/ 58 h 113"/>
                <a:gd name="T2" fmla="*/ 95 w 196"/>
                <a:gd name="T3" fmla="*/ 113 h 113"/>
                <a:gd name="T4" fmla="*/ 196 w 196"/>
                <a:gd name="T5" fmla="*/ 55 h 113"/>
                <a:gd name="T6" fmla="*/ 101 w 196"/>
                <a:gd name="T7" fmla="*/ 0 h 113"/>
                <a:gd name="T8" fmla="*/ 0 w 196"/>
                <a:gd name="T9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8"/>
                  </a:moveTo>
                  <a:lnTo>
                    <a:pt x="95" y="113"/>
                  </a:lnTo>
                  <a:lnTo>
                    <a:pt x="196" y="55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81EF1F0D-B61D-4136-A6FB-D0438D0E63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81651" y="4056063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6C1AEDD3-8CF7-4DD5-9D07-4A3D133599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1163" y="4002088"/>
              <a:ext cx="144463" cy="85725"/>
            </a:xfrm>
            <a:custGeom>
              <a:avLst/>
              <a:gdLst>
                <a:gd name="T0" fmla="*/ 0 w 196"/>
                <a:gd name="T1" fmla="*/ 58 h 113"/>
                <a:gd name="T2" fmla="*/ 95 w 196"/>
                <a:gd name="T3" fmla="*/ 113 h 113"/>
                <a:gd name="T4" fmla="*/ 196 w 196"/>
                <a:gd name="T5" fmla="*/ 54 h 113"/>
                <a:gd name="T6" fmla="*/ 101 w 196"/>
                <a:gd name="T7" fmla="*/ 0 h 113"/>
                <a:gd name="T8" fmla="*/ 0 w 196"/>
                <a:gd name="T9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8"/>
                  </a:moveTo>
                  <a:lnTo>
                    <a:pt x="95" y="113"/>
                  </a:lnTo>
                  <a:lnTo>
                    <a:pt x="196" y="54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FC8AC4B9-A591-49A2-81E6-D25564FACD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37313" y="3549650"/>
              <a:ext cx="142875" cy="85725"/>
            </a:xfrm>
            <a:custGeom>
              <a:avLst/>
              <a:gdLst>
                <a:gd name="T0" fmla="*/ 95 w 194"/>
                <a:gd name="T1" fmla="*/ 112 h 112"/>
                <a:gd name="T2" fmla="*/ 194 w 194"/>
                <a:gd name="T3" fmla="*/ 54 h 112"/>
                <a:gd name="T4" fmla="*/ 99 w 194"/>
                <a:gd name="T5" fmla="*/ 0 h 112"/>
                <a:gd name="T6" fmla="*/ 0 w 194"/>
                <a:gd name="T7" fmla="*/ 57 h 112"/>
                <a:gd name="T8" fmla="*/ 95 w 194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2">
                  <a:moveTo>
                    <a:pt x="95" y="112"/>
                  </a:moveTo>
                  <a:lnTo>
                    <a:pt x="194" y="54"/>
                  </a:lnTo>
                  <a:lnTo>
                    <a:pt x="99" y="0"/>
                  </a:lnTo>
                  <a:lnTo>
                    <a:pt x="0" y="57"/>
                  </a:lnTo>
                  <a:lnTo>
                    <a:pt x="95" y="112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D18BACCE-4582-4CB3-BF5B-D78701B037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86413" y="3946525"/>
              <a:ext cx="144463" cy="85725"/>
            </a:xfrm>
            <a:custGeom>
              <a:avLst/>
              <a:gdLst>
                <a:gd name="T0" fmla="*/ 0 w 195"/>
                <a:gd name="T1" fmla="*/ 58 h 113"/>
                <a:gd name="T2" fmla="*/ 94 w 195"/>
                <a:gd name="T3" fmla="*/ 113 h 113"/>
                <a:gd name="T4" fmla="*/ 195 w 195"/>
                <a:gd name="T5" fmla="*/ 54 h 113"/>
                <a:gd name="T6" fmla="*/ 100 w 195"/>
                <a:gd name="T7" fmla="*/ 0 h 113"/>
                <a:gd name="T8" fmla="*/ 0 w 195"/>
                <a:gd name="T9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0" y="58"/>
                  </a:moveTo>
                  <a:lnTo>
                    <a:pt x="94" y="113"/>
                  </a:lnTo>
                  <a:lnTo>
                    <a:pt x="195" y="54"/>
                  </a:lnTo>
                  <a:lnTo>
                    <a:pt x="10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A43E80DE-7672-4DC3-B7B0-368FD5C97E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00663" y="4005263"/>
              <a:ext cx="149225" cy="88900"/>
            </a:xfrm>
            <a:custGeom>
              <a:avLst/>
              <a:gdLst>
                <a:gd name="T0" fmla="*/ 107 w 202"/>
                <a:gd name="T1" fmla="*/ 0 h 117"/>
                <a:gd name="T2" fmla="*/ 0 w 202"/>
                <a:gd name="T3" fmla="*/ 62 h 117"/>
                <a:gd name="T4" fmla="*/ 95 w 202"/>
                <a:gd name="T5" fmla="*/ 117 h 117"/>
                <a:gd name="T6" fmla="*/ 202 w 202"/>
                <a:gd name="T7" fmla="*/ 55 h 117"/>
                <a:gd name="T8" fmla="*/ 107 w 202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7">
                  <a:moveTo>
                    <a:pt x="107" y="0"/>
                  </a:moveTo>
                  <a:lnTo>
                    <a:pt x="0" y="62"/>
                  </a:lnTo>
                  <a:lnTo>
                    <a:pt x="95" y="117"/>
                  </a:lnTo>
                  <a:lnTo>
                    <a:pt x="202" y="5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666D71CE-53AE-4E40-8D44-8B861EA16D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3638" y="3771900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9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91B3ECFB-1B2C-4E04-B142-22B36FD3EF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53138" y="3884613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9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953252AA-FE28-4DBB-ACB7-53B7D8101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8388" y="3827463"/>
              <a:ext cx="144463" cy="85725"/>
            </a:xfrm>
            <a:custGeom>
              <a:avLst/>
              <a:gdLst>
                <a:gd name="T0" fmla="*/ 195 w 195"/>
                <a:gd name="T1" fmla="*/ 55 h 113"/>
                <a:gd name="T2" fmla="*/ 100 w 195"/>
                <a:gd name="T3" fmla="*/ 0 h 113"/>
                <a:gd name="T4" fmla="*/ 0 w 195"/>
                <a:gd name="T5" fmla="*/ 59 h 113"/>
                <a:gd name="T6" fmla="*/ 95 w 195"/>
                <a:gd name="T7" fmla="*/ 113 h 113"/>
                <a:gd name="T8" fmla="*/ 195 w 195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195" y="55"/>
                  </a:moveTo>
                  <a:lnTo>
                    <a:pt x="100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5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39FACA10-75BB-4EA2-8CDB-E25E2730C0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32551" y="3659188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086375BA-DC8F-437E-92A6-C80CE54C7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7401" y="3886200"/>
              <a:ext cx="144463" cy="87313"/>
            </a:xfrm>
            <a:custGeom>
              <a:avLst/>
              <a:gdLst>
                <a:gd name="T0" fmla="*/ 195 w 195"/>
                <a:gd name="T1" fmla="*/ 55 h 113"/>
                <a:gd name="T2" fmla="*/ 100 w 195"/>
                <a:gd name="T3" fmla="*/ 0 h 113"/>
                <a:gd name="T4" fmla="*/ 0 w 195"/>
                <a:gd name="T5" fmla="*/ 58 h 113"/>
                <a:gd name="T6" fmla="*/ 94 w 195"/>
                <a:gd name="T7" fmla="*/ 113 h 113"/>
                <a:gd name="T8" fmla="*/ 195 w 195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195" y="55"/>
                  </a:moveTo>
                  <a:lnTo>
                    <a:pt x="100" y="0"/>
                  </a:lnTo>
                  <a:lnTo>
                    <a:pt x="0" y="58"/>
                  </a:lnTo>
                  <a:lnTo>
                    <a:pt x="94" y="113"/>
                  </a:lnTo>
                  <a:lnTo>
                    <a:pt x="195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32">
              <a:extLst>
                <a:ext uri="{FF2B5EF4-FFF2-40B4-BE49-F238E27FC236}">
                  <a16:creationId xmlns:a16="http://schemas.microsoft.com/office/drawing/2014/main" id="{7F937D90-7E7D-4BE0-9AB6-172D3E9E80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72151" y="3943350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3C2A8E6C-6B77-43D9-BF1A-E645CDA4A8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2063" y="3605213"/>
              <a:ext cx="146050" cy="85725"/>
            </a:xfrm>
            <a:custGeom>
              <a:avLst/>
              <a:gdLst>
                <a:gd name="T0" fmla="*/ 196 w 196"/>
                <a:gd name="T1" fmla="*/ 54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4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EF8A03B0-18F7-461F-9455-E5E7C27779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6813" y="3662363"/>
              <a:ext cx="144463" cy="85725"/>
            </a:xfrm>
            <a:custGeom>
              <a:avLst/>
              <a:gdLst>
                <a:gd name="T0" fmla="*/ 195 w 195"/>
                <a:gd name="T1" fmla="*/ 54 h 113"/>
                <a:gd name="T2" fmla="*/ 101 w 195"/>
                <a:gd name="T3" fmla="*/ 0 h 113"/>
                <a:gd name="T4" fmla="*/ 0 w 195"/>
                <a:gd name="T5" fmla="*/ 58 h 113"/>
                <a:gd name="T6" fmla="*/ 95 w 195"/>
                <a:gd name="T7" fmla="*/ 113 h 113"/>
                <a:gd name="T8" fmla="*/ 195 w 195"/>
                <a:gd name="T9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195" y="54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5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E4CB4EB4-9BB9-43D2-9198-17FC4D7074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34126" y="3716338"/>
              <a:ext cx="146050" cy="84138"/>
            </a:xfrm>
            <a:custGeom>
              <a:avLst/>
              <a:gdLst>
                <a:gd name="T0" fmla="*/ 196 w 196"/>
                <a:gd name="T1" fmla="*/ 54 h 112"/>
                <a:gd name="T2" fmla="*/ 101 w 196"/>
                <a:gd name="T3" fmla="*/ 0 h 112"/>
                <a:gd name="T4" fmla="*/ 0 w 196"/>
                <a:gd name="T5" fmla="*/ 58 h 112"/>
                <a:gd name="T6" fmla="*/ 95 w 196"/>
                <a:gd name="T7" fmla="*/ 112 h 112"/>
                <a:gd name="T8" fmla="*/ 196 w 196"/>
                <a:gd name="T9" fmla="*/ 5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196" y="54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2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BA379554-BE6B-41D2-8A52-4DC29DF0F6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4626" y="3603625"/>
              <a:ext cx="144463" cy="85725"/>
            </a:xfrm>
            <a:custGeom>
              <a:avLst/>
              <a:gdLst>
                <a:gd name="T0" fmla="*/ 195 w 195"/>
                <a:gd name="T1" fmla="*/ 54 h 113"/>
                <a:gd name="T2" fmla="*/ 101 w 195"/>
                <a:gd name="T3" fmla="*/ 0 h 113"/>
                <a:gd name="T4" fmla="*/ 0 w 195"/>
                <a:gd name="T5" fmla="*/ 58 h 113"/>
                <a:gd name="T6" fmla="*/ 95 w 195"/>
                <a:gd name="T7" fmla="*/ 113 h 113"/>
                <a:gd name="T8" fmla="*/ 195 w 195"/>
                <a:gd name="T9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195" y="54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5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ADB2D482-CE57-4473-9F10-2F4DB60004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6" y="3776663"/>
              <a:ext cx="146050" cy="85725"/>
            </a:xfrm>
            <a:custGeom>
              <a:avLst/>
              <a:gdLst>
                <a:gd name="T0" fmla="*/ 0 w 196"/>
                <a:gd name="T1" fmla="*/ 58 h 112"/>
                <a:gd name="T2" fmla="*/ 95 w 196"/>
                <a:gd name="T3" fmla="*/ 112 h 112"/>
                <a:gd name="T4" fmla="*/ 196 w 196"/>
                <a:gd name="T5" fmla="*/ 54 h 112"/>
                <a:gd name="T6" fmla="*/ 101 w 196"/>
                <a:gd name="T7" fmla="*/ 0 h 112"/>
                <a:gd name="T8" fmla="*/ 0 w 196"/>
                <a:gd name="T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0" y="58"/>
                  </a:moveTo>
                  <a:lnTo>
                    <a:pt x="95" y="112"/>
                  </a:lnTo>
                  <a:lnTo>
                    <a:pt x="196" y="54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5F7D90E3-0027-4319-A77E-DB16B1D620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81663" y="3889375"/>
              <a:ext cx="144463" cy="85725"/>
            </a:xfrm>
            <a:custGeom>
              <a:avLst/>
              <a:gdLst>
                <a:gd name="T0" fmla="*/ 0 w 196"/>
                <a:gd name="T1" fmla="*/ 58 h 113"/>
                <a:gd name="T2" fmla="*/ 95 w 196"/>
                <a:gd name="T3" fmla="*/ 113 h 113"/>
                <a:gd name="T4" fmla="*/ 196 w 196"/>
                <a:gd name="T5" fmla="*/ 54 h 113"/>
                <a:gd name="T6" fmla="*/ 101 w 196"/>
                <a:gd name="T7" fmla="*/ 0 h 113"/>
                <a:gd name="T8" fmla="*/ 0 w 196"/>
                <a:gd name="T9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8"/>
                  </a:moveTo>
                  <a:lnTo>
                    <a:pt x="95" y="113"/>
                  </a:lnTo>
                  <a:lnTo>
                    <a:pt x="196" y="54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39">
              <a:extLst>
                <a:ext uri="{FF2B5EF4-FFF2-40B4-BE49-F238E27FC236}">
                  <a16:creationId xmlns:a16="http://schemas.microsoft.com/office/drawing/2014/main" id="{B95A0C3F-612E-43FE-B2FA-3636D3E7B5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75326" y="3833813"/>
              <a:ext cx="146050" cy="85725"/>
            </a:xfrm>
            <a:custGeom>
              <a:avLst/>
              <a:gdLst>
                <a:gd name="T0" fmla="*/ 0 w 196"/>
                <a:gd name="T1" fmla="*/ 58 h 112"/>
                <a:gd name="T2" fmla="*/ 95 w 196"/>
                <a:gd name="T3" fmla="*/ 112 h 112"/>
                <a:gd name="T4" fmla="*/ 196 w 196"/>
                <a:gd name="T5" fmla="*/ 54 h 112"/>
                <a:gd name="T6" fmla="*/ 101 w 196"/>
                <a:gd name="T7" fmla="*/ 0 h 112"/>
                <a:gd name="T8" fmla="*/ 0 w 196"/>
                <a:gd name="T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0" y="58"/>
                  </a:moveTo>
                  <a:lnTo>
                    <a:pt x="95" y="112"/>
                  </a:lnTo>
                  <a:lnTo>
                    <a:pt x="196" y="54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40">
              <a:extLst>
                <a:ext uri="{FF2B5EF4-FFF2-40B4-BE49-F238E27FC236}">
                  <a16:creationId xmlns:a16="http://schemas.microsoft.com/office/drawing/2014/main" id="{8F6A9105-DAB0-4CA0-8512-DD82A87B9B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1563" y="3717925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6BEF936D-812C-4311-B1BE-E7151E52F9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5826" y="3721100"/>
              <a:ext cx="146050" cy="85725"/>
            </a:xfrm>
            <a:custGeom>
              <a:avLst/>
              <a:gdLst>
                <a:gd name="T0" fmla="*/ 0 w 196"/>
                <a:gd name="T1" fmla="*/ 58 h 112"/>
                <a:gd name="T2" fmla="*/ 95 w 196"/>
                <a:gd name="T3" fmla="*/ 112 h 112"/>
                <a:gd name="T4" fmla="*/ 196 w 196"/>
                <a:gd name="T5" fmla="*/ 54 h 112"/>
                <a:gd name="T6" fmla="*/ 100 w 196"/>
                <a:gd name="T7" fmla="*/ 0 h 112"/>
                <a:gd name="T8" fmla="*/ 0 w 196"/>
                <a:gd name="T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0" y="58"/>
                  </a:moveTo>
                  <a:lnTo>
                    <a:pt x="95" y="112"/>
                  </a:lnTo>
                  <a:lnTo>
                    <a:pt x="196" y="54"/>
                  </a:lnTo>
                  <a:lnTo>
                    <a:pt x="10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69718414-F0BE-4C3C-A3BC-DAD190A4CC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56313" y="3775075"/>
              <a:ext cx="146050" cy="85725"/>
            </a:xfrm>
            <a:custGeom>
              <a:avLst/>
              <a:gdLst>
                <a:gd name="T0" fmla="*/ 0 w 196"/>
                <a:gd name="T1" fmla="*/ 59 h 113"/>
                <a:gd name="T2" fmla="*/ 96 w 196"/>
                <a:gd name="T3" fmla="*/ 113 h 113"/>
                <a:gd name="T4" fmla="*/ 196 w 196"/>
                <a:gd name="T5" fmla="*/ 55 h 113"/>
                <a:gd name="T6" fmla="*/ 101 w 196"/>
                <a:gd name="T7" fmla="*/ 0 h 113"/>
                <a:gd name="T8" fmla="*/ 0 w 196"/>
                <a:gd name="T9" fmla="*/ 5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9"/>
                  </a:moveTo>
                  <a:lnTo>
                    <a:pt x="96" y="113"/>
                  </a:lnTo>
                  <a:lnTo>
                    <a:pt x="196" y="55"/>
                  </a:lnTo>
                  <a:lnTo>
                    <a:pt x="10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CD8BDFDD-AC19-44EE-AE44-F982C1FEF3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1" y="3830638"/>
              <a:ext cx="146050" cy="85725"/>
            </a:xfrm>
            <a:custGeom>
              <a:avLst/>
              <a:gdLst>
                <a:gd name="T0" fmla="*/ 0 w 196"/>
                <a:gd name="T1" fmla="*/ 59 h 113"/>
                <a:gd name="T2" fmla="*/ 95 w 196"/>
                <a:gd name="T3" fmla="*/ 113 h 113"/>
                <a:gd name="T4" fmla="*/ 196 w 196"/>
                <a:gd name="T5" fmla="*/ 55 h 113"/>
                <a:gd name="T6" fmla="*/ 101 w 196"/>
                <a:gd name="T7" fmla="*/ 0 h 113"/>
                <a:gd name="T8" fmla="*/ 0 w 196"/>
                <a:gd name="T9" fmla="*/ 5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9"/>
                  </a:moveTo>
                  <a:lnTo>
                    <a:pt x="95" y="113"/>
                  </a:lnTo>
                  <a:lnTo>
                    <a:pt x="196" y="55"/>
                  </a:lnTo>
                  <a:lnTo>
                    <a:pt x="10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44">
              <a:extLst>
                <a:ext uri="{FF2B5EF4-FFF2-40B4-BE49-F238E27FC236}">
                  <a16:creationId xmlns:a16="http://schemas.microsoft.com/office/drawing/2014/main" id="{728E3866-BDBE-48AD-B81A-B3BB586F65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1076" y="3665538"/>
              <a:ext cx="146050" cy="84138"/>
            </a:xfrm>
            <a:custGeom>
              <a:avLst/>
              <a:gdLst>
                <a:gd name="T0" fmla="*/ 0 w 196"/>
                <a:gd name="T1" fmla="*/ 58 h 112"/>
                <a:gd name="T2" fmla="*/ 95 w 196"/>
                <a:gd name="T3" fmla="*/ 112 h 112"/>
                <a:gd name="T4" fmla="*/ 196 w 196"/>
                <a:gd name="T5" fmla="*/ 54 h 112"/>
                <a:gd name="T6" fmla="*/ 101 w 196"/>
                <a:gd name="T7" fmla="*/ 0 h 112"/>
                <a:gd name="T8" fmla="*/ 0 w 196"/>
                <a:gd name="T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0" y="58"/>
                  </a:moveTo>
                  <a:lnTo>
                    <a:pt x="95" y="112"/>
                  </a:lnTo>
                  <a:lnTo>
                    <a:pt x="196" y="54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D26DC0FB-3312-4368-99E3-41C2860A1A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6326" y="3608388"/>
              <a:ext cx="144463" cy="85725"/>
            </a:xfrm>
            <a:custGeom>
              <a:avLst/>
              <a:gdLst>
                <a:gd name="T0" fmla="*/ 0 w 196"/>
                <a:gd name="T1" fmla="*/ 59 h 113"/>
                <a:gd name="T2" fmla="*/ 95 w 196"/>
                <a:gd name="T3" fmla="*/ 113 h 113"/>
                <a:gd name="T4" fmla="*/ 196 w 196"/>
                <a:gd name="T5" fmla="*/ 55 h 113"/>
                <a:gd name="T6" fmla="*/ 101 w 196"/>
                <a:gd name="T7" fmla="*/ 0 h 113"/>
                <a:gd name="T8" fmla="*/ 0 w 196"/>
                <a:gd name="T9" fmla="*/ 5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9"/>
                  </a:moveTo>
                  <a:lnTo>
                    <a:pt x="95" y="113"/>
                  </a:lnTo>
                  <a:lnTo>
                    <a:pt x="196" y="55"/>
                  </a:lnTo>
                  <a:lnTo>
                    <a:pt x="10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46">
              <a:extLst>
                <a:ext uri="{FF2B5EF4-FFF2-40B4-BE49-F238E27FC236}">
                  <a16:creationId xmlns:a16="http://schemas.microsoft.com/office/drawing/2014/main" id="{A885BC06-C32F-4A7C-BCB7-EF9E91E09A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57888" y="3940175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9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47">
              <a:extLst>
                <a:ext uri="{FF2B5EF4-FFF2-40B4-BE49-F238E27FC236}">
                  <a16:creationId xmlns:a16="http://schemas.microsoft.com/office/drawing/2014/main" id="{E0B0CDF5-22EC-4B2B-9DD0-87F0CF90C4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6826" y="3495675"/>
              <a:ext cx="142875" cy="85725"/>
            </a:xfrm>
            <a:custGeom>
              <a:avLst/>
              <a:gdLst>
                <a:gd name="T0" fmla="*/ 95 w 194"/>
                <a:gd name="T1" fmla="*/ 112 h 112"/>
                <a:gd name="T2" fmla="*/ 194 w 194"/>
                <a:gd name="T3" fmla="*/ 55 h 112"/>
                <a:gd name="T4" fmla="*/ 99 w 194"/>
                <a:gd name="T5" fmla="*/ 0 h 112"/>
                <a:gd name="T6" fmla="*/ 0 w 194"/>
                <a:gd name="T7" fmla="*/ 58 h 112"/>
                <a:gd name="T8" fmla="*/ 95 w 194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2">
                  <a:moveTo>
                    <a:pt x="95" y="112"/>
                  </a:moveTo>
                  <a:lnTo>
                    <a:pt x="194" y="55"/>
                  </a:lnTo>
                  <a:lnTo>
                    <a:pt x="99" y="0"/>
                  </a:lnTo>
                  <a:lnTo>
                    <a:pt x="0" y="58"/>
                  </a:lnTo>
                  <a:lnTo>
                    <a:pt x="95" y="112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48">
              <a:extLst>
                <a:ext uri="{FF2B5EF4-FFF2-40B4-BE49-F238E27FC236}">
                  <a16:creationId xmlns:a16="http://schemas.microsoft.com/office/drawing/2014/main" id="{2F36FBCC-CC82-4327-B4EE-AA58CB7462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72138" y="4110038"/>
              <a:ext cx="146050" cy="84138"/>
            </a:xfrm>
            <a:custGeom>
              <a:avLst/>
              <a:gdLst>
                <a:gd name="T0" fmla="*/ 196 w 196"/>
                <a:gd name="T1" fmla="*/ 54 h 112"/>
                <a:gd name="T2" fmla="*/ 101 w 196"/>
                <a:gd name="T3" fmla="*/ 0 h 112"/>
                <a:gd name="T4" fmla="*/ 0 w 196"/>
                <a:gd name="T5" fmla="*/ 58 h 112"/>
                <a:gd name="T6" fmla="*/ 95 w 196"/>
                <a:gd name="T7" fmla="*/ 112 h 112"/>
                <a:gd name="T8" fmla="*/ 196 w 196"/>
                <a:gd name="T9" fmla="*/ 5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2">
                  <a:moveTo>
                    <a:pt x="196" y="54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2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49">
              <a:extLst>
                <a:ext uri="{FF2B5EF4-FFF2-40B4-BE49-F238E27FC236}">
                  <a16:creationId xmlns:a16="http://schemas.microsoft.com/office/drawing/2014/main" id="{1AA848CC-9F8A-45F8-A2E4-761BD32B9F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53126" y="3825875"/>
              <a:ext cx="530225" cy="314325"/>
            </a:xfrm>
            <a:custGeom>
              <a:avLst/>
              <a:gdLst>
                <a:gd name="T0" fmla="*/ 0 w 716"/>
                <a:gd name="T1" fmla="*/ 357 h 414"/>
                <a:gd name="T2" fmla="*/ 100 w 716"/>
                <a:gd name="T3" fmla="*/ 414 h 414"/>
                <a:gd name="T4" fmla="*/ 716 w 716"/>
                <a:gd name="T5" fmla="*/ 57 h 414"/>
                <a:gd name="T6" fmla="*/ 615 w 716"/>
                <a:gd name="T7" fmla="*/ 0 h 414"/>
                <a:gd name="T8" fmla="*/ 0 w 716"/>
                <a:gd name="T9" fmla="*/ 35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14">
                  <a:moveTo>
                    <a:pt x="0" y="357"/>
                  </a:moveTo>
                  <a:lnTo>
                    <a:pt x="100" y="414"/>
                  </a:lnTo>
                  <a:lnTo>
                    <a:pt x="716" y="57"/>
                  </a:lnTo>
                  <a:lnTo>
                    <a:pt x="615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50">
              <a:extLst>
                <a:ext uri="{FF2B5EF4-FFF2-40B4-BE49-F238E27FC236}">
                  <a16:creationId xmlns:a16="http://schemas.microsoft.com/office/drawing/2014/main" id="{1BEBC96B-EE90-4384-8B62-193587F397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751" y="3443288"/>
              <a:ext cx="146050" cy="84138"/>
            </a:xfrm>
            <a:custGeom>
              <a:avLst/>
              <a:gdLst>
                <a:gd name="T0" fmla="*/ 195 w 195"/>
                <a:gd name="T1" fmla="*/ 54 h 112"/>
                <a:gd name="T2" fmla="*/ 100 w 195"/>
                <a:gd name="T3" fmla="*/ 0 h 112"/>
                <a:gd name="T4" fmla="*/ 0 w 195"/>
                <a:gd name="T5" fmla="*/ 57 h 112"/>
                <a:gd name="T6" fmla="*/ 95 w 195"/>
                <a:gd name="T7" fmla="*/ 112 h 112"/>
                <a:gd name="T8" fmla="*/ 195 w 195"/>
                <a:gd name="T9" fmla="*/ 5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2">
                  <a:moveTo>
                    <a:pt x="195" y="54"/>
                  </a:moveTo>
                  <a:lnTo>
                    <a:pt x="100" y="0"/>
                  </a:lnTo>
                  <a:lnTo>
                    <a:pt x="0" y="57"/>
                  </a:lnTo>
                  <a:lnTo>
                    <a:pt x="95" y="112"/>
                  </a:lnTo>
                  <a:lnTo>
                    <a:pt x="195" y="54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51">
              <a:extLst>
                <a:ext uri="{FF2B5EF4-FFF2-40B4-BE49-F238E27FC236}">
                  <a16:creationId xmlns:a16="http://schemas.microsoft.com/office/drawing/2014/main" id="{E1197FDE-7196-4301-BC78-EF8E4DBC4F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8288" y="3657600"/>
              <a:ext cx="147638" cy="85725"/>
            </a:xfrm>
            <a:custGeom>
              <a:avLst/>
              <a:gdLst>
                <a:gd name="T0" fmla="*/ 99 w 199"/>
                <a:gd name="T1" fmla="*/ 0 h 114"/>
                <a:gd name="T2" fmla="*/ 0 w 199"/>
                <a:gd name="T3" fmla="*/ 57 h 114"/>
                <a:gd name="T4" fmla="*/ 100 w 199"/>
                <a:gd name="T5" fmla="*/ 114 h 114"/>
                <a:gd name="T6" fmla="*/ 199 w 199"/>
                <a:gd name="T7" fmla="*/ 58 h 114"/>
                <a:gd name="T8" fmla="*/ 99 w 19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14">
                  <a:moveTo>
                    <a:pt x="99" y="0"/>
                  </a:moveTo>
                  <a:lnTo>
                    <a:pt x="0" y="57"/>
                  </a:lnTo>
                  <a:lnTo>
                    <a:pt x="100" y="114"/>
                  </a:lnTo>
                  <a:lnTo>
                    <a:pt x="199" y="5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52">
              <a:extLst>
                <a:ext uri="{FF2B5EF4-FFF2-40B4-BE49-F238E27FC236}">
                  <a16:creationId xmlns:a16="http://schemas.microsoft.com/office/drawing/2014/main" id="{CC276C40-804F-4676-8A8B-C080887E6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62613" y="4219575"/>
              <a:ext cx="153988" cy="90488"/>
            </a:xfrm>
            <a:custGeom>
              <a:avLst/>
              <a:gdLst>
                <a:gd name="T0" fmla="*/ 0 w 208"/>
                <a:gd name="T1" fmla="*/ 63 h 120"/>
                <a:gd name="T2" fmla="*/ 100 w 208"/>
                <a:gd name="T3" fmla="*/ 120 h 120"/>
                <a:gd name="T4" fmla="*/ 208 w 208"/>
                <a:gd name="T5" fmla="*/ 58 h 120"/>
                <a:gd name="T6" fmla="*/ 108 w 208"/>
                <a:gd name="T7" fmla="*/ 0 h 120"/>
                <a:gd name="T8" fmla="*/ 0 w 208"/>
                <a:gd name="T9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0">
                  <a:moveTo>
                    <a:pt x="0" y="63"/>
                  </a:moveTo>
                  <a:lnTo>
                    <a:pt x="100" y="120"/>
                  </a:lnTo>
                  <a:lnTo>
                    <a:pt x="208" y="58"/>
                  </a:lnTo>
                  <a:lnTo>
                    <a:pt x="108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53">
              <a:extLst>
                <a:ext uri="{FF2B5EF4-FFF2-40B4-BE49-F238E27FC236}">
                  <a16:creationId xmlns:a16="http://schemas.microsoft.com/office/drawing/2014/main" id="{CC626D92-BE93-450D-A9B4-E8201503D6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7788" y="3768725"/>
              <a:ext cx="150813" cy="87313"/>
            </a:xfrm>
            <a:custGeom>
              <a:avLst/>
              <a:gdLst>
                <a:gd name="T0" fmla="*/ 0 w 202"/>
                <a:gd name="T1" fmla="*/ 58 h 115"/>
                <a:gd name="T2" fmla="*/ 101 w 202"/>
                <a:gd name="T3" fmla="*/ 115 h 115"/>
                <a:gd name="T4" fmla="*/ 202 w 202"/>
                <a:gd name="T5" fmla="*/ 57 h 115"/>
                <a:gd name="T6" fmla="*/ 101 w 202"/>
                <a:gd name="T7" fmla="*/ 0 h 115"/>
                <a:gd name="T8" fmla="*/ 0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0" y="58"/>
                  </a:moveTo>
                  <a:lnTo>
                    <a:pt x="101" y="115"/>
                  </a:lnTo>
                  <a:lnTo>
                    <a:pt x="202" y="57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54">
              <a:extLst>
                <a:ext uri="{FF2B5EF4-FFF2-40B4-BE49-F238E27FC236}">
                  <a16:creationId xmlns:a16="http://schemas.microsoft.com/office/drawing/2014/main" id="{006EAD06-6CE0-4AD6-9AB8-65D6A736FE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3038" y="3713163"/>
              <a:ext cx="149225" cy="87313"/>
            </a:xfrm>
            <a:custGeom>
              <a:avLst/>
              <a:gdLst>
                <a:gd name="T0" fmla="*/ 0 w 201"/>
                <a:gd name="T1" fmla="*/ 58 h 115"/>
                <a:gd name="T2" fmla="*/ 100 w 201"/>
                <a:gd name="T3" fmla="*/ 115 h 115"/>
                <a:gd name="T4" fmla="*/ 201 w 201"/>
                <a:gd name="T5" fmla="*/ 57 h 115"/>
                <a:gd name="T6" fmla="*/ 101 w 201"/>
                <a:gd name="T7" fmla="*/ 0 h 115"/>
                <a:gd name="T8" fmla="*/ 0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0" y="58"/>
                  </a:moveTo>
                  <a:lnTo>
                    <a:pt x="100" y="115"/>
                  </a:lnTo>
                  <a:lnTo>
                    <a:pt x="201" y="57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55">
              <a:extLst>
                <a:ext uri="{FF2B5EF4-FFF2-40B4-BE49-F238E27FC236}">
                  <a16:creationId xmlns:a16="http://schemas.microsoft.com/office/drawing/2014/main" id="{419D0A3F-5738-4D90-8720-257C2FAF1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3113" y="4108450"/>
              <a:ext cx="149225" cy="88900"/>
            </a:xfrm>
            <a:custGeom>
              <a:avLst/>
              <a:gdLst>
                <a:gd name="T0" fmla="*/ 0 w 201"/>
                <a:gd name="T1" fmla="*/ 58 h 116"/>
                <a:gd name="T2" fmla="*/ 100 w 201"/>
                <a:gd name="T3" fmla="*/ 116 h 116"/>
                <a:gd name="T4" fmla="*/ 201 w 201"/>
                <a:gd name="T5" fmla="*/ 58 h 116"/>
                <a:gd name="T6" fmla="*/ 101 w 201"/>
                <a:gd name="T7" fmla="*/ 0 h 116"/>
                <a:gd name="T8" fmla="*/ 0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0" y="58"/>
                  </a:moveTo>
                  <a:lnTo>
                    <a:pt x="100" y="116"/>
                  </a:lnTo>
                  <a:lnTo>
                    <a:pt x="201" y="58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56">
              <a:extLst>
                <a:ext uri="{FF2B5EF4-FFF2-40B4-BE49-F238E27FC236}">
                  <a16:creationId xmlns:a16="http://schemas.microsoft.com/office/drawing/2014/main" id="{7F1D25B2-97FF-4573-B1D3-9F3912DCA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1038" y="4165600"/>
              <a:ext cx="149225" cy="88900"/>
            </a:xfrm>
            <a:custGeom>
              <a:avLst/>
              <a:gdLst>
                <a:gd name="T0" fmla="*/ 0 w 201"/>
                <a:gd name="T1" fmla="*/ 58 h 116"/>
                <a:gd name="T2" fmla="*/ 100 w 201"/>
                <a:gd name="T3" fmla="*/ 116 h 116"/>
                <a:gd name="T4" fmla="*/ 201 w 201"/>
                <a:gd name="T5" fmla="*/ 58 h 116"/>
                <a:gd name="T6" fmla="*/ 101 w 201"/>
                <a:gd name="T7" fmla="*/ 0 h 116"/>
                <a:gd name="T8" fmla="*/ 0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0" y="58"/>
                  </a:moveTo>
                  <a:lnTo>
                    <a:pt x="100" y="116"/>
                  </a:lnTo>
                  <a:lnTo>
                    <a:pt x="201" y="58"/>
                  </a:lnTo>
                  <a:lnTo>
                    <a:pt x="10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57">
              <a:extLst>
                <a:ext uri="{FF2B5EF4-FFF2-40B4-BE49-F238E27FC236}">
                  <a16:creationId xmlns:a16="http://schemas.microsoft.com/office/drawing/2014/main" id="{6EEBD190-331F-45CB-8DA0-57BA630CCB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80088" y="3724275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58">
              <a:extLst>
                <a:ext uri="{FF2B5EF4-FFF2-40B4-BE49-F238E27FC236}">
                  <a16:creationId xmlns:a16="http://schemas.microsoft.com/office/drawing/2014/main" id="{895DA9EA-9AD7-4F65-AF9F-0E048B4261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0588" y="3611563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59">
              <a:extLst>
                <a:ext uri="{FF2B5EF4-FFF2-40B4-BE49-F238E27FC236}">
                  <a16:creationId xmlns:a16="http://schemas.microsoft.com/office/drawing/2014/main" id="{A8766A83-EA58-4F3E-9020-8E46630039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5338" y="3667125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60">
              <a:extLst>
                <a:ext uri="{FF2B5EF4-FFF2-40B4-BE49-F238E27FC236}">
                  <a16:creationId xmlns:a16="http://schemas.microsoft.com/office/drawing/2014/main" id="{318D6812-0DDF-4DEF-81E2-A47397D1C8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4251" y="3554413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2 w 196"/>
                <a:gd name="T3" fmla="*/ 0 h 113"/>
                <a:gd name="T4" fmla="*/ 0 w 196"/>
                <a:gd name="T5" fmla="*/ 58 h 113"/>
                <a:gd name="T6" fmla="*/ 96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2" y="0"/>
                  </a:lnTo>
                  <a:lnTo>
                    <a:pt x="0" y="58"/>
                  </a:lnTo>
                  <a:lnTo>
                    <a:pt x="96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61">
              <a:extLst>
                <a:ext uri="{FF2B5EF4-FFF2-40B4-BE49-F238E27FC236}">
                  <a16:creationId xmlns:a16="http://schemas.microsoft.com/office/drawing/2014/main" id="{CB35D3BF-004A-4CC7-B368-6E88C30602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1576" y="3551238"/>
              <a:ext cx="144463" cy="85725"/>
            </a:xfrm>
            <a:custGeom>
              <a:avLst/>
              <a:gdLst>
                <a:gd name="T0" fmla="*/ 0 w 196"/>
                <a:gd name="T1" fmla="*/ 59 h 113"/>
                <a:gd name="T2" fmla="*/ 96 w 196"/>
                <a:gd name="T3" fmla="*/ 113 h 113"/>
                <a:gd name="T4" fmla="*/ 196 w 196"/>
                <a:gd name="T5" fmla="*/ 55 h 113"/>
                <a:gd name="T6" fmla="*/ 101 w 196"/>
                <a:gd name="T7" fmla="*/ 0 h 113"/>
                <a:gd name="T8" fmla="*/ 0 w 196"/>
                <a:gd name="T9" fmla="*/ 5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0" y="59"/>
                  </a:moveTo>
                  <a:lnTo>
                    <a:pt x="96" y="113"/>
                  </a:lnTo>
                  <a:lnTo>
                    <a:pt x="196" y="55"/>
                  </a:lnTo>
                  <a:lnTo>
                    <a:pt x="10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62">
              <a:extLst>
                <a:ext uri="{FF2B5EF4-FFF2-40B4-BE49-F238E27FC236}">
                  <a16:creationId xmlns:a16="http://schemas.microsoft.com/office/drawing/2014/main" id="{6ED92CA3-BC57-4269-8EB5-EF615F8A9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61088" y="3498850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8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8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63">
              <a:extLst>
                <a:ext uri="{FF2B5EF4-FFF2-40B4-BE49-F238E27FC236}">
                  <a16:creationId xmlns:a16="http://schemas.microsoft.com/office/drawing/2014/main" id="{08017F94-346A-48BD-BAE4-DA2682AF3F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89588" y="3835400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9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64">
              <a:extLst>
                <a:ext uri="{FF2B5EF4-FFF2-40B4-BE49-F238E27FC236}">
                  <a16:creationId xmlns:a16="http://schemas.microsoft.com/office/drawing/2014/main" id="{BEFF94E3-E67F-49DA-8579-EF01967048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91151" y="4059238"/>
              <a:ext cx="149225" cy="88900"/>
            </a:xfrm>
            <a:custGeom>
              <a:avLst/>
              <a:gdLst>
                <a:gd name="T0" fmla="*/ 108 w 203"/>
                <a:gd name="T1" fmla="*/ 0 h 117"/>
                <a:gd name="T2" fmla="*/ 0 w 203"/>
                <a:gd name="T3" fmla="*/ 62 h 117"/>
                <a:gd name="T4" fmla="*/ 95 w 203"/>
                <a:gd name="T5" fmla="*/ 117 h 117"/>
                <a:gd name="T6" fmla="*/ 203 w 203"/>
                <a:gd name="T7" fmla="*/ 55 h 117"/>
                <a:gd name="T8" fmla="*/ 108 w 203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108" y="0"/>
                  </a:moveTo>
                  <a:lnTo>
                    <a:pt x="0" y="62"/>
                  </a:lnTo>
                  <a:lnTo>
                    <a:pt x="95" y="117"/>
                  </a:lnTo>
                  <a:lnTo>
                    <a:pt x="203" y="5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65">
              <a:extLst>
                <a:ext uri="{FF2B5EF4-FFF2-40B4-BE49-F238E27FC236}">
                  <a16:creationId xmlns:a16="http://schemas.microsoft.com/office/drawing/2014/main" id="{CF74875C-DE49-4FEB-909C-B8E4475B5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84838" y="3779838"/>
              <a:ext cx="146050" cy="85725"/>
            </a:xfrm>
            <a:custGeom>
              <a:avLst/>
              <a:gdLst>
                <a:gd name="T0" fmla="*/ 197 w 197"/>
                <a:gd name="T1" fmla="*/ 55 h 113"/>
                <a:gd name="T2" fmla="*/ 101 w 197"/>
                <a:gd name="T3" fmla="*/ 0 h 113"/>
                <a:gd name="T4" fmla="*/ 0 w 197"/>
                <a:gd name="T5" fmla="*/ 59 h 113"/>
                <a:gd name="T6" fmla="*/ 95 w 197"/>
                <a:gd name="T7" fmla="*/ 113 h 113"/>
                <a:gd name="T8" fmla="*/ 197 w 197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13">
                  <a:moveTo>
                    <a:pt x="197" y="55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66">
              <a:extLst>
                <a:ext uri="{FF2B5EF4-FFF2-40B4-BE49-F238E27FC236}">
                  <a16:creationId xmlns:a16="http://schemas.microsoft.com/office/drawing/2014/main" id="{48DA0722-F7A7-43ED-98C2-7E9DCA10E7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00676" y="3948113"/>
              <a:ext cx="144463" cy="85725"/>
            </a:xfrm>
            <a:custGeom>
              <a:avLst/>
              <a:gdLst>
                <a:gd name="T0" fmla="*/ 196 w 196"/>
                <a:gd name="T1" fmla="*/ 55 h 113"/>
                <a:gd name="T2" fmla="*/ 100 w 196"/>
                <a:gd name="T3" fmla="*/ 0 h 113"/>
                <a:gd name="T4" fmla="*/ 0 w 196"/>
                <a:gd name="T5" fmla="*/ 59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0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67">
              <a:extLst>
                <a:ext uri="{FF2B5EF4-FFF2-40B4-BE49-F238E27FC236}">
                  <a16:creationId xmlns:a16="http://schemas.microsoft.com/office/drawing/2014/main" id="{B230775D-E010-4A1C-B502-505935429E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81638" y="4111625"/>
              <a:ext cx="149225" cy="88900"/>
            </a:xfrm>
            <a:custGeom>
              <a:avLst/>
              <a:gdLst>
                <a:gd name="T0" fmla="*/ 107 w 202"/>
                <a:gd name="T1" fmla="*/ 0 h 117"/>
                <a:gd name="T2" fmla="*/ 0 w 202"/>
                <a:gd name="T3" fmla="*/ 62 h 117"/>
                <a:gd name="T4" fmla="*/ 94 w 202"/>
                <a:gd name="T5" fmla="*/ 117 h 117"/>
                <a:gd name="T6" fmla="*/ 202 w 202"/>
                <a:gd name="T7" fmla="*/ 55 h 117"/>
                <a:gd name="T8" fmla="*/ 107 w 202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7">
                  <a:moveTo>
                    <a:pt x="107" y="0"/>
                  </a:moveTo>
                  <a:lnTo>
                    <a:pt x="0" y="62"/>
                  </a:lnTo>
                  <a:lnTo>
                    <a:pt x="94" y="117"/>
                  </a:lnTo>
                  <a:lnTo>
                    <a:pt x="202" y="5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68">
              <a:extLst>
                <a:ext uri="{FF2B5EF4-FFF2-40B4-BE49-F238E27FC236}">
                  <a16:creationId xmlns:a16="http://schemas.microsoft.com/office/drawing/2014/main" id="{C709F99E-F04B-4DD3-9CE9-4B2ACFC521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4338" y="3892550"/>
              <a:ext cx="146050" cy="85725"/>
            </a:xfrm>
            <a:custGeom>
              <a:avLst/>
              <a:gdLst>
                <a:gd name="T0" fmla="*/ 196 w 196"/>
                <a:gd name="T1" fmla="*/ 55 h 113"/>
                <a:gd name="T2" fmla="*/ 101 w 196"/>
                <a:gd name="T3" fmla="*/ 0 h 113"/>
                <a:gd name="T4" fmla="*/ 0 w 196"/>
                <a:gd name="T5" fmla="*/ 59 h 113"/>
                <a:gd name="T6" fmla="*/ 95 w 196"/>
                <a:gd name="T7" fmla="*/ 113 h 113"/>
                <a:gd name="T8" fmla="*/ 196 w 196"/>
                <a:gd name="T9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96" y="55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95" y="113"/>
                  </a:lnTo>
                  <a:lnTo>
                    <a:pt x="196" y="55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69">
              <a:extLst>
                <a:ext uri="{FF2B5EF4-FFF2-40B4-BE49-F238E27FC236}">
                  <a16:creationId xmlns:a16="http://schemas.microsoft.com/office/drawing/2014/main" id="{02858F04-5E2F-44A4-AA42-3ED78D9B2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2126" y="4165600"/>
              <a:ext cx="150813" cy="88900"/>
            </a:xfrm>
            <a:custGeom>
              <a:avLst/>
              <a:gdLst>
                <a:gd name="T0" fmla="*/ 108 w 203"/>
                <a:gd name="T1" fmla="*/ 0 h 117"/>
                <a:gd name="T2" fmla="*/ 0 w 203"/>
                <a:gd name="T3" fmla="*/ 62 h 117"/>
                <a:gd name="T4" fmla="*/ 95 w 203"/>
                <a:gd name="T5" fmla="*/ 117 h 117"/>
                <a:gd name="T6" fmla="*/ 203 w 203"/>
                <a:gd name="T7" fmla="*/ 54 h 117"/>
                <a:gd name="T8" fmla="*/ 108 w 203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108" y="0"/>
                  </a:moveTo>
                  <a:lnTo>
                    <a:pt x="0" y="62"/>
                  </a:lnTo>
                  <a:lnTo>
                    <a:pt x="95" y="117"/>
                  </a:lnTo>
                  <a:lnTo>
                    <a:pt x="203" y="5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7, chunk 1">
            <a:extLst>
              <a:ext uri="{FF2B5EF4-FFF2-40B4-BE49-F238E27FC236}">
                <a16:creationId xmlns:a16="http://schemas.microsoft.com/office/drawing/2014/main" id="{D944605C-3840-4EC0-9B23-184587599D02}"/>
              </a:ext>
            </a:extLst>
          </p:cNvPr>
          <p:cNvSpPr txBox="1"/>
          <p:nvPr/>
        </p:nvSpPr>
        <p:spPr>
          <a:xfrm>
            <a:off x="299089" y="3134910"/>
            <a:ext cx="2650732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1113" lvl="0">
              <a:lnSpc>
                <a:spcPct val="90000"/>
              </a:lnSpc>
            </a:pP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7, chunk 2">
            <a:extLst>
              <a:ext uri="{FF2B5EF4-FFF2-40B4-BE49-F238E27FC236}">
                <a16:creationId xmlns:a16="http://schemas.microsoft.com/office/drawing/2014/main" id="{802A7EA9-A9A3-437B-ADC8-7460926B55F2}"/>
              </a:ext>
            </a:extLst>
          </p:cNvPr>
          <p:cNvSpPr txBox="1"/>
          <p:nvPr/>
        </p:nvSpPr>
        <p:spPr>
          <a:xfrm>
            <a:off x="3018327" y="3134910"/>
            <a:ext cx="2650732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1113" lvl="0">
              <a:lnSpc>
                <a:spcPct val="90000"/>
              </a:lnSpc>
            </a:pP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</a:t>
            </a:r>
          </a:p>
        </p:txBody>
      </p:sp>
      <p:sp>
        <p:nvSpPr>
          <p:cNvPr id="206" name="TextBox 7, chunk 3">
            <a:extLst>
              <a:ext uri="{FF2B5EF4-FFF2-40B4-BE49-F238E27FC236}">
                <a16:creationId xmlns:a16="http://schemas.microsoft.com/office/drawing/2014/main" id="{DE3F6DC9-16A2-4A5A-800B-B4017EC170F0}"/>
              </a:ext>
            </a:extLst>
          </p:cNvPr>
          <p:cNvSpPr txBox="1"/>
          <p:nvPr/>
        </p:nvSpPr>
        <p:spPr>
          <a:xfrm>
            <a:off x="5737565" y="3134910"/>
            <a:ext cx="2650732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1113" lvl="0">
              <a:lnSpc>
                <a:spcPct val="90000"/>
              </a:lnSpc>
            </a:pP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7" name="TextBox 7, chunk 4">
            <a:extLst>
              <a:ext uri="{FF2B5EF4-FFF2-40B4-BE49-F238E27FC236}">
                <a16:creationId xmlns:a16="http://schemas.microsoft.com/office/drawing/2014/main" id="{FB2DDF6E-68E9-425C-9480-BF5DEDD6C78C}"/>
              </a:ext>
            </a:extLst>
          </p:cNvPr>
          <p:cNvSpPr txBox="1"/>
          <p:nvPr/>
        </p:nvSpPr>
        <p:spPr>
          <a:xfrm>
            <a:off x="8456803" y="3134910"/>
            <a:ext cx="2650732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000" dirty="0">
                <a:solidFill>
                  <a:srgbClr val="86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15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2619E0-ADFC-DB48-AEFA-E9A59423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25A2EE-292A-C64D-9058-07EAB8ACF95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5BF185-51FE-894E-A8B0-A9A7607BDD4B}"/>
              </a:ext>
            </a:extLst>
          </p:cNvPr>
          <p:cNvSpPr/>
          <p:nvPr/>
        </p:nvSpPr>
        <p:spPr>
          <a:xfrm>
            <a:off x="3369025" y="703613"/>
            <a:ext cx="5450774" cy="545077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AB83AC-4457-2045-8487-EB93A07DF213}"/>
              </a:ext>
            </a:extLst>
          </p:cNvPr>
          <p:cNvSpPr/>
          <p:nvPr/>
        </p:nvSpPr>
        <p:spPr>
          <a:xfrm>
            <a:off x="4556062" y="1890650"/>
            <a:ext cx="3076699" cy="3076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0010B-7E49-BD47-8DB1-06103B4CAF95}"/>
              </a:ext>
            </a:extLst>
          </p:cNvPr>
          <p:cNvSpPr txBox="1"/>
          <p:nvPr/>
        </p:nvSpPr>
        <p:spPr>
          <a:xfrm>
            <a:off x="0" y="6691345"/>
            <a:ext cx="12188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CBCBCB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CBCBCB"/>
                </a:solidFill>
              </a:rPr>
              <a:t>www.BillionDollarGraphics.com</a:t>
            </a:r>
            <a:r>
              <a:rPr lang="en-US" sz="800" dirty="0">
                <a:solidFill>
                  <a:srgbClr val="CBCBCB"/>
                </a:solidFill>
              </a:rPr>
              <a:t>). All rights reserved. Please keep this copyright notice.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AB3B7-1F6F-844E-B88F-8DF2181C28CB}"/>
              </a:ext>
            </a:extLst>
          </p:cNvPr>
          <p:cNvSpPr txBox="1"/>
          <p:nvPr/>
        </p:nvSpPr>
        <p:spPr>
          <a:xfrm>
            <a:off x="4556062" y="3125801"/>
            <a:ext cx="3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PLACED HERE</a:t>
            </a:r>
          </a:p>
        </p:txBody>
      </p:sp>
    </p:spTree>
    <p:extLst>
      <p:ext uri="{BB962C8B-B14F-4D97-AF65-F5344CB8AC3E}">
        <p14:creationId xmlns:p14="http://schemas.microsoft.com/office/powerpoint/2010/main" val="26396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C9A904-D5E6-7343-A223-7B23F058E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714946"/>
            <a:ext cx="6094413" cy="3428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FD26E6-0A3E-FD42-A416-2369806DFC6D}"/>
              </a:ext>
            </a:extLst>
          </p:cNvPr>
          <p:cNvSpPr txBox="1"/>
          <p:nvPr/>
        </p:nvSpPr>
        <p:spPr>
          <a:xfrm>
            <a:off x="137018" y="353331"/>
            <a:ext cx="1131118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PLACED HERE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193C8837-E59B-1A4B-AD38-BD77D3519BA9}"/>
              </a:ext>
            </a:extLst>
          </p:cNvPr>
          <p:cNvSpPr/>
          <p:nvPr/>
        </p:nvSpPr>
        <p:spPr>
          <a:xfrm>
            <a:off x="5166220" y="1584119"/>
            <a:ext cx="1042491" cy="1028952"/>
          </a:xfrm>
          <a:custGeom>
            <a:avLst/>
            <a:gdLst>
              <a:gd name="connsiteX0" fmla="*/ 0 w 1408176"/>
              <a:gd name="connsiteY0" fmla="*/ 0 h 1389888"/>
              <a:gd name="connsiteX1" fmla="*/ 1408176 w 1408176"/>
              <a:gd name="connsiteY1" fmla="*/ 0 h 1389888"/>
              <a:gd name="connsiteX2" fmla="*/ 1408176 w 1408176"/>
              <a:gd name="connsiteY2" fmla="*/ 1389888 h 13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8176" h="1389888">
                <a:moveTo>
                  <a:pt x="0" y="0"/>
                </a:moveTo>
                <a:lnTo>
                  <a:pt x="1408176" y="0"/>
                </a:lnTo>
                <a:lnTo>
                  <a:pt x="1408176" y="1389888"/>
                </a:lnTo>
              </a:path>
            </a:pathLst>
          </a:custGeom>
          <a:noFill/>
          <a:ln w="4445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0AA50D0-E096-7C44-BAC9-F8B5AFAC63C4}"/>
              </a:ext>
            </a:extLst>
          </p:cNvPr>
          <p:cNvSpPr/>
          <p:nvPr/>
        </p:nvSpPr>
        <p:spPr>
          <a:xfrm rot="10800000">
            <a:off x="137020" y="3977068"/>
            <a:ext cx="1042491" cy="1028952"/>
          </a:xfrm>
          <a:custGeom>
            <a:avLst/>
            <a:gdLst>
              <a:gd name="connsiteX0" fmla="*/ 0 w 1408176"/>
              <a:gd name="connsiteY0" fmla="*/ 0 h 1389888"/>
              <a:gd name="connsiteX1" fmla="*/ 1408176 w 1408176"/>
              <a:gd name="connsiteY1" fmla="*/ 0 h 1389888"/>
              <a:gd name="connsiteX2" fmla="*/ 1408176 w 1408176"/>
              <a:gd name="connsiteY2" fmla="*/ 1389888 h 13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8176" h="1389888">
                <a:moveTo>
                  <a:pt x="0" y="0"/>
                </a:moveTo>
                <a:lnTo>
                  <a:pt x="1408176" y="0"/>
                </a:lnTo>
                <a:lnTo>
                  <a:pt x="1408176" y="1389888"/>
                </a:lnTo>
              </a:path>
            </a:pathLst>
          </a:custGeom>
          <a:noFill/>
          <a:ln w="444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C9778A-8885-1B45-9EA5-7DD39113F2EB}"/>
              </a:ext>
            </a:extLst>
          </p:cNvPr>
          <p:cNvGrpSpPr>
            <a:grpSpLocks noChangeAspect="1"/>
          </p:cNvGrpSpPr>
          <p:nvPr/>
        </p:nvGrpSpPr>
        <p:grpSpPr>
          <a:xfrm>
            <a:off x="11449186" y="353331"/>
            <a:ext cx="441980" cy="550985"/>
            <a:chOff x="8055080" y="-7531443"/>
            <a:chExt cx="3803377" cy="4741402"/>
          </a:xfrm>
          <a:solidFill>
            <a:srgbClr val="0000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BFE8F62-B44A-0645-975B-EA9387D4A4DE}"/>
                </a:ext>
              </a:extLst>
            </p:cNvPr>
            <p:cNvSpPr/>
            <p:nvPr/>
          </p:nvSpPr>
          <p:spPr>
            <a:xfrm>
              <a:off x="8102442" y="-7524386"/>
              <a:ext cx="1368486" cy="3603343"/>
            </a:xfrm>
            <a:custGeom>
              <a:avLst/>
              <a:gdLst>
                <a:gd name="connsiteX0" fmla="*/ 0 w 1368486"/>
                <a:gd name="connsiteY0" fmla="*/ 0 h 3603343"/>
                <a:gd name="connsiteX1" fmla="*/ 20028 w 1368486"/>
                <a:gd name="connsiteY1" fmla="*/ 0 h 3603343"/>
                <a:gd name="connsiteX2" fmla="*/ 27035 w 1368486"/>
                <a:gd name="connsiteY2" fmla="*/ 2469 h 3603343"/>
                <a:gd name="connsiteX3" fmla="*/ 1334858 w 1368486"/>
                <a:gd name="connsiteY3" fmla="*/ 228308 h 3603343"/>
                <a:gd name="connsiteX4" fmla="*/ 1368486 w 1368486"/>
                <a:gd name="connsiteY4" fmla="*/ 229952 h 3603343"/>
                <a:gd name="connsiteX5" fmla="*/ 1368486 w 1368486"/>
                <a:gd name="connsiteY5" fmla="*/ 3366333 h 3603343"/>
                <a:gd name="connsiteX6" fmla="*/ 1334858 w 1368486"/>
                <a:gd name="connsiteY6" fmla="*/ 3367977 h 3603343"/>
                <a:gd name="connsiteX7" fmla="*/ 27035 w 1368486"/>
                <a:gd name="connsiteY7" fmla="*/ 3593816 h 3603343"/>
                <a:gd name="connsiteX8" fmla="*/ 0 w 1368486"/>
                <a:gd name="connsiteY8" fmla="*/ 3603343 h 360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8486" h="3603343">
                  <a:moveTo>
                    <a:pt x="0" y="0"/>
                  </a:moveTo>
                  <a:lnTo>
                    <a:pt x="20028" y="0"/>
                  </a:lnTo>
                  <a:lnTo>
                    <a:pt x="27035" y="2469"/>
                  </a:lnTo>
                  <a:cubicBezTo>
                    <a:pt x="378126" y="114921"/>
                    <a:pt x="829671" y="195198"/>
                    <a:pt x="1334858" y="228308"/>
                  </a:cubicBezTo>
                  <a:lnTo>
                    <a:pt x="1368486" y="229952"/>
                  </a:lnTo>
                  <a:lnTo>
                    <a:pt x="1368486" y="3366333"/>
                  </a:lnTo>
                  <a:lnTo>
                    <a:pt x="1334858" y="3367977"/>
                  </a:lnTo>
                  <a:cubicBezTo>
                    <a:pt x="829671" y="3401088"/>
                    <a:pt x="378126" y="3481365"/>
                    <a:pt x="27035" y="3593816"/>
                  </a:cubicBezTo>
                  <a:lnTo>
                    <a:pt x="0" y="3603343"/>
                  </a:lnTo>
                  <a:close/>
                </a:path>
              </a:pathLst>
            </a:custGeom>
            <a:gradFill>
              <a:gsLst>
                <a:gs pos="0">
                  <a:srgbClr val="0079A5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EE6944C-FBA2-4344-8549-0E520AEBA357}"/>
                </a:ext>
              </a:extLst>
            </p:cNvPr>
            <p:cNvSpPr/>
            <p:nvPr/>
          </p:nvSpPr>
          <p:spPr>
            <a:xfrm>
              <a:off x="10446339" y="-7531443"/>
              <a:ext cx="1368486" cy="3610400"/>
            </a:xfrm>
            <a:custGeom>
              <a:avLst/>
              <a:gdLst>
                <a:gd name="connsiteX0" fmla="*/ 1368486 w 1368486"/>
                <a:gd name="connsiteY0" fmla="*/ 0 h 3610400"/>
                <a:gd name="connsiteX1" fmla="*/ 1368486 w 1368486"/>
                <a:gd name="connsiteY1" fmla="*/ 3610400 h 3610400"/>
                <a:gd name="connsiteX2" fmla="*/ 1341453 w 1368486"/>
                <a:gd name="connsiteY2" fmla="*/ 3600873 h 3610400"/>
                <a:gd name="connsiteX3" fmla="*/ 33630 w 1368486"/>
                <a:gd name="connsiteY3" fmla="*/ 3375034 h 3610400"/>
                <a:gd name="connsiteX4" fmla="*/ 0 w 1368486"/>
                <a:gd name="connsiteY4" fmla="*/ 3373390 h 3610400"/>
                <a:gd name="connsiteX5" fmla="*/ 0 w 1368486"/>
                <a:gd name="connsiteY5" fmla="*/ 237009 h 3610400"/>
                <a:gd name="connsiteX6" fmla="*/ 33630 w 1368486"/>
                <a:gd name="connsiteY6" fmla="*/ 235365 h 3610400"/>
                <a:gd name="connsiteX7" fmla="*/ 1341453 w 1368486"/>
                <a:gd name="connsiteY7" fmla="*/ 9526 h 36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486" h="3610400">
                  <a:moveTo>
                    <a:pt x="1368486" y="0"/>
                  </a:moveTo>
                  <a:lnTo>
                    <a:pt x="1368486" y="3610400"/>
                  </a:lnTo>
                  <a:lnTo>
                    <a:pt x="1341453" y="3600873"/>
                  </a:lnTo>
                  <a:cubicBezTo>
                    <a:pt x="990361" y="3488422"/>
                    <a:pt x="538817" y="3408145"/>
                    <a:pt x="33630" y="3375034"/>
                  </a:cubicBezTo>
                  <a:lnTo>
                    <a:pt x="0" y="3373390"/>
                  </a:lnTo>
                  <a:lnTo>
                    <a:pt x="0" y="237009"/>
                  </a:lnTo>
                  <a:lnTo>
                    <a:pt x="33630" y="235365"/>
                  </a:lnTo>
                  <a:cubicBezTo>
                    <a:pt x="538817" y="202255"/>
                    <a:pt x="990361" y="121978"/>
                    <a:pt x="1341453" y="9526"/>
                  </a:cubicBezTo>
                  <a:close/>
                </a:path>
              </a:pathLst>
            </a:custGeom>
            <a:gradFill>
              <a:gsLst>
                <a:gs pos="0">
                  <a:srgbClr val="0079A5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7CEFB87-0FA6-714E-AB70-19C794C6C76D}"/>
                </a:ext>
              </a:extLst>
            </p:cNvPr>
            <p:cNvSpPr/>
            <p:nvPr/>
          </p:nvSpPr>
          <p:spPr>
            <a:xfrm>
              <a:off x="8104085" y="-7530865"/>
              <a:ext cx="3702274" cy="3606838"/>
            </a:xfrm>
            <a:custGeom>
              <a:avLst/>
              <a:gdLst>
                <a:gd name="connsiteX0" fmla="*/ 0 w 3702274"/>
                <a:gd name="connsiteY0" fmla="*/ 0 h 3606838"/>
                <a:gd name="connsiteX1" fmla="*/ 25393 w 3702274"/>
                <a:gd name="connsiteY1" fmla="*/ 8948 h 3606838"/>
                <a:gd name="connsiteX2" fmla="*/ 1333216 w 3702274"/>
                <a:gd name="connsiteY2" fmla="*/ 234787 h 3606838"/>
                <a:gd name="connsiteX3" fmla="*/ 1526518 w 3702274"/>
                <a:gd name="connsiteY3" fmla="*/ 244236 h 3606838"/>
                <a:gd name="connsiteX4" fmla="*/ 3702274 w 3702274"/>
                <a:gd name="connsiteY4" fmla="*/ 3606838 h 3606838"/>
                <a:gd name="connsiteX5" fmla="*/ 3683707 w 3702274"/>
                <a:gd name="connsiteY5" fmla="*/ 3600295 h 3606838"/>
                <a:gd name="connsiteX6" fmla="*/ 2375884 w 3702274"/>
                <a:gd name="connsiteY6" fmla="*/ 3374456 h 3606838"/>
                <a:gd name="connsiteX7" fmla="*/ 2177140 w 3702274"/>
                <a:gd name="connsiteY7" fmla="*/ 3364741 h 360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274" h="3606838">
                  <a:moveTo>
                    <a:pt x="0" y="0"/>
                  </a:moveTo>
                  <a:lnTo>
                    <a:pt x="25393" y="8948"/>
                  </a:lnTo>
                  <a:cubicBezTo>
                    <a:pt x="376484" y="121400"/>
                    <a:pt x="828029" y="201677"/>
                    <a:pt x="1333216" y="234787"/>
                  </a:cubicBezTo>
                  <a:lnTo>
                    <a:pt x="1526518" y="244236"/>
                  </a:lnTo>
                  <a:lnTo>
                    <a:pt x="3702274" y="3606838"/>
                  </a:lnTo>
                  <a:lnTo>
                    <a:pt x="3683707" y="3600295"/>
                  </a:lnTo>
                  <a:cubicBezTo>
                    <a:pt x="3332615" y="3487844"/>
                    <a:pt x="2881071" y="3407567"/>
                    <a:pt x="2375884" y="3374456"/>
                  </a:cubicBezTo>
                  <a:lnTo>
                    <a:pt x="2177140" y="33647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855C25-C07E-E044-BBB2-C0FF6AB4B614}"/>
                </a:ext>
              </a:extLst>
            </p:cNvPr>
            <p:cNvSpPr txBox="1"/>
            <p:nvPr/>
          </p:nvSpPr>
          <p:spPr>
            <a:xfrm>
              <a:off x="8055080" y="-3528047"/>
              <a:ext cx="3803377" cy="738006"/>
            </a:xfrm>
            <a:custGeom>
              <a:avLst/>
              <a:gdLst/>
              <a:ahLst/>
              <a:cxnLst/>
              <a:rect l="l" t="t" r="r" b="b"/>
              <a:pathLst>
                <a:path w="3803377" h="738006">
                  <a:moveTo>
                    <a:pt x="3381375" y="11944"/>
                  </a:moveTo>
                  <a:lnTo>
                    <a:pt x="3457514" y="11944"/>
                  </a:lnTo>
                  <a:lnTo>
                    <a:pt x="3457514" y="325957"/>
                  </a:lnTo>
                  <a:lnTo>
                    <a:pt x="3725744" y="325957"/>
                  </a:lnTo>
                  <a:lnTo>
                    <a:pt x="3725744" y="11944"/>
                  </a:lnTo>
                  <a:lnTo>
                    <a:pt x="3803377" y="11944"/>
                  </a:lnTo>
                  <a:lnTo>
                    <a:pt x="3803377" y="725565"/>
                  </a:lnTo>
                  <a:lnTo>
                    <a:pt x="3725744" y="725565"/>
                  </a:lnTo>
                  <a:lnTo>
                    <a:pt x="3725744" y="396125"/>
                  </a:lnTo>
                  <a:lnTo>
                    <a:pt x="3457514" y="396125"/>
                  </a:lnTo>
                  <a:lnTo>
                    <a:pt x="3457514" y="725565"/>
                  </a:lnTo>
                  <a:lnTo>
                    <a:pt x="3381375" y="725565"/>
                  </a:lnTo>
                  <a:close/>
                  <a:moveTo>
                    <a:pt x="2438399" y="11944"/>
                  </a:moveTo>
                  <a:lnTo>
                    <a:pt x="2729024" y="11944"/>
                  </a:lnTo>
                  <a:lnTo>
                    <a:pt x="2729024" y="79623"/>
                  </a:lnTo>
                  <a:lnTo>
                    <a:pt x="2514539" y="79623"/>
                  </a:lnTo>
                  <a:lnTo>
                    <a:pt x="2514539" y="333422"/>
                  </a:lnTo>
                  <a:lnTo>
                    <a:pt x="2713597" y="333422"/>
                  </a:lnTo>
                  <a:lnTo>
                    <a:pt x="2713597" y="400604"/>
                  </a:lnTo>
                  <a:lnTo>
                    <a:pt x="2514539" y="400604"/>
                  </a:lnTo>
                  <a:lnTo>
                    <a:pt x="2514539" y="658383"/>
                  </a:lnTo>
                  <a:lnTo>
                    <a:pt x="2741963" y="658383"/>
                  </a:lnTo>
                  <a:lnTo>
                    <a:pt x="2741963" y="725565"/>
                  </a:lnTo>
                  <a:lnTo>
                    <a:pt x="2438399" y="725565"/>
                  </a:lnTo>
                  <a:close/>
                  <a:moveTo>
                    <a:pt x="1948564" y="11944"/>
                  </a:moveTo>
                  <a:lnTo>
                    <a:pt x="2340708" y="11944"/>
                  </a:lnTo>
                  <a:lnTo>
                    <a:pt x="2340708" y="79623"/>
                  </a:lnTo>
                  <a:lnTo>
                    <a:pt x="2182955" y="79623"/>
                  </a:lnTo>
                  <a:lnTo>
                    <a:pt x="2182955" y="725565"/>
                  </a:lnTo>
                  <a:lnTo>
                    <a:pt x="2106317" y="725565"/>
                  </a:lnTo>
                  <a:lnTo>
                    <a:pt x="2106317" y="79623"/>
                  </a:lnTo>
                  <a:lnTo>
                    <a:pt x="1948564" y="79623"/>
                  </a:lnTo>
                  <a:close/>
                  <a:moveTo>
                    <a:pt x="975094" y="11944"/>
                  </a:moveTo>
                  <a:lnTo>
                    <a:pt x="1057702" y="11944"/>
                  </a:lnTo>
                  <a:lnTo>
                    <a:pt x="1168179" y="540939"/>
                  </a:lnTo>
                  <a:cubicBezTo>
                    <a:pt x="1172824" y="562504"/>
                    <a:pt x="1176142" y="587054"/>
                    <a:pt x="1178132" y="614591"/>
                  </a:cubicBezTo>
                  <a:lnTo>
                    <a:pt x="1180123" y="614591"/>
                  </a:lnTo>
                  <a:cubicBezTo>
                    <a:pt x="1181450" y="605633"/>
                    <a:pt x="1183606" y="593358"/>
                    <a:pt x="1186592" y="577765"/>
                  </a:cubicBezTo>
                  <a:lnTo>
                    <a:pt x="1193559" y="540939"/>
                  </a:lnTo>
                  <a:lnTo>
                    <a:pt x="1308515" y="11944"/>
                  </a:lnTo>
                  <a:lnTo>
                    <a:pt x="1378683" y="11944"/>
                  </a:lnTo>
                  <a:lnTo>
                    <a:pt x="1488165" y="545418"/>
                  </a:lnTo>
                  <a:cubicBezTo>
                    <a:pt x="1494136" y="574945"/>
                    <a:pt x="1497786" y="598002"/>
                    <a:pt x="1499113" y="614591"/>
                  </a:cubicBezTo>
                  <a:lnTo>
                    <a:pt x="1501103" y="614591"/>
                  </a:lnTo>
                  <a:cubicBezTo>
                    <a:pt x="1503425" y="598334"/>
                    <a:pt x="1505250" y="586888"/>
                    <a:pt x="1506577" y="580253"/>
                  </a:cubicBezTo>
                  <a:lnTo>
                    <a:pt x="1620538" y="11944"/>
                  </a:lnTo>
                  <a:lnTo>
                    <a:pt x="1697673" y="11944"/>
                  </a:lnTo>
                  <a:lnTo>
                    <a:pt x="1538924" y="725565"/>
                  </a:lnTo>
                  <a:lnTo>
                    <a:pt x="1457311" y="725565"/>
                  </a:lnTo>
                  <a:lnTo>
                    <a:pt x="1350317" y="216973"/>
                  </a:lnTo>
                  <a:cubicBezTo>
                    <a:pt x="1345009" y="192423"/>
                    <a:pt x="1341691" y="167706"/>
                    <a:pt x="1340364" y="142824"/>
                  </a:cubicBezTo>
                  <a:lnTo>
                    <a:pt x="1338374" y="142824"/>
                  </a:lnTo>
                  <a:cubicBezTo>
                    <a:pt x="1337710" y="157422"/>
                    <a:pt x="1333895" y="181806"/>
                    <a:pt x="1326928" y="215978"/>
                  </a:cubicBezTo>
                  <a:lnTo>
                    <a:pt x="1212967" y="725565"/>
                  </a:lnTo>
                  <a:lnTo>
                    <a:pt x="1132349" y="725565"/>
                  </a:lnTo>
                  <a:close/>
                  <a:moveTo>
                    <a:pt x="609600" y="11944"/>
                  </a:moveTo>
                  <a:lnTo>
                    <a:pt x="900224" y="11944"/>
                  </a:lnTo>
                  <a:lnTo>
                    <a:pt x="900224" y="79623"/>
                  </a:lnTo>
                  <a:lnTo>
                    <a:pt x="685739" y="79623"/>
                  </a:lnTo>
                  <a:lnTo>
                    <a:pt x="685739" y="333422"/>
                  </a:lnTo>
                  <a:lnTo>
                    <a:pt x="884797" y="333422"/>
                  </a:lnTo>
                  <a:lnTo>
                    <a:pt x="884797" y="400604"/>
                  </a:lnTo>
                  <a:lnTo>
                    <a:pt x="685739" y="400604"/>
                  </a:lnTo>
                  <a:lnTo>
                    <a:pt x="685739" y="658383"/>
                  </a:lnTo>
                  <a:lnTo>
                    <a:pt x="913163" y="658383"/>
                  </a:lnTo>
                  <a:lnTo>
                    <a:pt x="913163" y="725565"/>
                  </a:lnTo>
                  <a:lnTo>
                    <a:pt x="609600" y="725565"/>
                  </a:lnTo>
                  <a:close/>
                  <a:moveTo>
                    <a:pt x="0" y="11944"/>
                  </a:moveTo>
                  <a:lnTo>
                    <a:pt x="87585" y="11944"/>
                  </a:lnTo>
                  <a:lnTo>
                    <a:pt x="349346" y="542930"/>
                  </a:lnTo>
                  <a:cubicBezTo>
                    <a:pt x="354986" y="554210"/>
                    <a:pt x="362119" y="571461"/>
                    <a:pt x="370744" y="594685"/>
                  </a:cubicBezTo>
                  <a:cubicBezTo>
                    <a:pt x="372735" y="599993"/>
                    <a:pt x="374560" y="604472"/>
                    <a:pt x="376219" y="608121"/>
                  </a:cubicBezTo>
                  <a:lnTo>
                    <a:pt x="377214" y="608121"/>
                  </a:lnTo>
                  <a:lnTo>
                    <a:pt x="375223" y="522526"/>
                  </a:lnTo>
                  <a:lnTo>
                    <a:pt x="375223" y="11944"/>
                  </a:lnTo>
                  <a:lnTo>
                    <a:pt x="444396" y="11944"/>
                  </a:lnTo>
                  <a:lnTo>
                    <a:pt x="444396" y="725565"/>
                  </a:lnTo>
                  <a:lnTo>
                    <a:pt x="359796" y="725565"/>
                  </a:lnTo>
                  <a:lnTo>
                    <a:pt x="94552" y="193584"/>
                  </a:lnTo>
                  <a:cubicBezTo>
                    <a:pt x="85263" y="175337"/>
                    <a:pt x="76471" y="153606"/>
                    <a:pt x="68177" y="128392"/>
                  </a:cubicBezTo>
                  <a:lnTo>
                    <a:pt x="67182" y="128392"/>
                  </a:lnTo>
                  <a:cubicBezTo>
                    <a:pt x="67845" y="139672"/>
                    <a:pt x="68177" y="155431"/>
                    <a:pt x="68177" y="175668"/>
                  </a:cubicBezTo>
                  <a:lnTo>
                    <a:pt x="68177" y="725565"/>
                  </a:lnTo>
                  <a:lnTo>
                    <a:pt x="0" y="725565"/>
                  </a:lnTo>
                  <a:close/>
                  <a:moveTo>
                    <a:pt x="3129353" y="0"/>
                  </a:moveTo>
                  <a:cubicBezTo>
                    <a:pt x="3174141" y="0"/>
                    <a:pt x="3215943" y="8792"/>
                    <a:pt x="3254759" y="26375"/>
                  </a:cubicBezTo>
                  <a:lnTo>
                    <a:pt x="3254759" y="105003"/>
                  </a:lnTo>
                  <a:cubicBezTo>
                    <a:pt x="3217601" y="80453"/>
                    <a:pt x="3176463" y="68177"/>
                    <a:pt x="3131343" y="68177"/>
                  </a:cubicBezTo>
                  <a:cubicBezTo>
                    <a:pt x="3068972" y="68177"/>
                    <a:pt x="3018378" y="96377"/>
                    <a:pt x="2979562" y="152777"/>
                  </a:cubicBezTo>
                  <a:cubicBezTo>
                    <a:pt x="2940745" y="209177"/>
                    <a:pt x="2921337" y="283657"/>
                    <a:pt x="2921337" y="376219"/>
                  </a:cubicBezTo>
                  <a:cubicBezTo>
                    <a:pt x="2921337" y="466459"/>
                    <a:pt x="2939999" y="537870"/>
                    <a:pt x="2977323" y="590455"/>
                  </a:cubicBezTo>
                  <a:cubicBezTo>
                    <a:pt x="3014645" y="643039"/>
                    <a:pt x="3062171" y="669331"/>
                    <a:pt x="3119897" y="669331"/>
                  </a:cubicBezTo>
                  <a:cubicBezTo>
                    <a:pt x="3168666" y="669331"/>
                    <a:pt x="3213620" y="655729"/>
                    <a:pt x="3254759" y="628525"/>
                  </a:cubicBezTo>
                  <a:lnTo>
                    <a:pt x="3254759" y="702176"/>
                  </a:lnTo>
                  <a:cubicBezTo>
                    <a:pt x="3211298" y="726063"/>
                    <a:pt x="3163359" y="738006"/>
                    <a:pt x="3110940" y="738006"/>
                  </a:cubicBezTo>
                  <a:cubicBezTo>
                    <a:pt x="3029658" y="738006"/>
                    <a:pt x="2964467" y="705742"/>
                    <a:pt x="2915366" y="641214"/>
                  </a:cubicBezTo>
                  <a:cubicBezTo>
                    <a:pt x="2866265" y="576687"/>
                    <a:pt x="2841715" y="491009"/>
                    <a:pt x="2841715" y="384181"/>
                  </a:cubicBezTo>
                  <a:cubicBezTo>
                    <a:pt x="2841715" y="265742"/>
                    <a:pt x="2868173" y="172102"/>
                    <a:pt x="2921089" y="103261"/>
                  </a:cubicBezTo>
                  <a:cubicBezTo>
                    <a:pt x="2974005" y="34421"/>
                    <a:pt x="3043426" y="0"/>
                    <a:pt x="312935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0" dirty="0">
                <a:solidFill>
                  <a:srgbClr val="FFFFFF"/>
                </a:solidFill>
                <a:latin typeface="Segoe Condensed" panose="020B05060405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862762-081A-D441-82C2-C362D4829EBD}"/>
              </a:ext>
            </a:extLst>
          </p:cNvPr>
          <p:cNvSpPr txBox="1"/>
          <p:nvPr/>
        </p:nvSpPr>
        <p:spPr>
          <a:xfrm>
            <a:off x="6345733" y="1786386"/>
            <a:ext cx="4647615" cy="32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lnSpc>
                <a:spcPct val="85000"/>
              </a:lnSpc>
            </a:pPr>
            <a:r>
              <a:rPr lang="en-US" sz="2800" b="1" dirty="0">
                <a:solidFill>
                  <a:srgbClr val="6D6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HERE</a:t>
            </a:r>
          </a:p>
          <a:p>
            <a:pPr marL="11113">
              <a:lnSpc>
                <a:spcPct val="85000"/>
              </a:lnSpc>
            </a:pP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sit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113">
              <a:lnSpc>
                <a:spcPct val="85000"/>
              </a:lnSpc>
            </a:pPr>
            <a:endParaRPr lang="en-US" sz="1800" dirty="0">
              <a:solidFill>
                <a:srgbClr val="9B9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>
              <a:lnSpc>
                <a:spcPct val="85000"/>
              </a:lnSpc>
            </a:pP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113">
              <a:lnSpc>
                <a:spcPct val="85000"/>
              </a:lnSpc>
            </a:pPr>
            <a:endParaRPr lang="en-US" sz="1800" dirty="0">
              <a:solidFill>
                <a:srgbClr val="9B9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>
              <a:lnSpc>
                <a:spcPct val="85000"/>
              </a:lnSpc>
            </a:pP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sit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800" dirty="0">
                <a:solidFill>
                  <a:srgbClr val="9B9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6CB8D-937A-2A41-B502-1A8A887AA284}"/>
              </a:ext>
            </a:extLst>
          </p:cNvPr>
          <p:cNvSpPr txBox="1"/>
          <p:nvPr/>
        </p:nvSpPr>
        <p:spPr>
          <a:xfrm>
            <a:off x="0" y="6691345"/>
            <a:ext cx="12188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CBCBCB"/>
                </a:solidFill>
              </a:rPr>
              <a:t>© 2020 Billion Dollar Graphics (</a:t>
            </a:r>
            <a:r>
              <a:rPr lang="en-US" sz="800" dirty="0" err="1">
                <a:solidFill>
                  <a:srgbClr val="CBCBCB"/>
                </a:solidFill>
              </a:rPr>
              <a:t>www.BillionDollarGraphics.com</a:t>
            </a:r>
            <a:r>
              <a:rPr lang="en-US" sz="800" dirty="0">
                <a:solidFill>
                  <a:srgbClr val="CBCBCB"/>
                </a:solidFill>
              </a:rPr>
              <a:t>). All rights reserved. Please keep this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114415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2210"/>
      </a:accent1>
      <a:accent2>
        <a:srgbClr val="245227"/>
      </a:accent2>
      <a:accent3>
        <a:srgbClr val="488862"/>
      </a:accent3>
      <a:accent4>
        <a:srgbClr val="59AA7A"/>
      </a:accent4>
      <a:accent5>
        <a:srgbClr val="9ED2AE"/>
      </a:accent5>
      <a:accent6>
        <a:srgbClr val="C2ECC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arrow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14371</TotalTime>
  <Words>346</Words>
  <Application>Microsoft Macintosh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Segoe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24 Hour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Parkinson</dc:creator>
  <cp:lastModifiedBy>Mike Parkinson</cp:lastModifiedBy>
  <cp:revision>1626</cp:revision>
  <dcterms:created xsi:type="dcterms:W3CDTF">2013-10-16T15:14:28Z</dcterms:created>
  <dcterms:modified xsi:type="dcterms:W3CDTF">2020-02-02T00:15:50Z</dcterms:modified>
</cp:coreProperties>
</file>